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5" r:id="rId13"/>
    <p:sldId id="270" r:id="rId14"/>
    <p:sldId id="271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0066"/>
    <a:srgbClr val="FF3399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2" autoAdjust="0"/>
    <p:restoredTop sz="91416" autoAdjust="0"/>
  </p:normalViewPr>
  <p:slideViewPr>
    <p:cSldViewPr>
      <p:cViewPr>
        <p:scale>
          <a:sx n="114" d="100"/>
          <a:sy n="114" d="100"/>
        </p:scale>
        <p:origin x="-155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215A05-0680-446C-A9D2-B7F4A2B85722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D28929-EE77-4941-A878-95D760C4040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 год</a:t>
          </a:r>
          <a:endParaRPr lang="ru-RU" dirty="0">
            <a:solidFill>
              <a:schemeClr val="tx1"/>
            </a:solidFill>
          </a:endParaRPr>
        </a:p>
      </dgm:t>
    </dgm:pt>
    <dgm:pt modelId="{B27D1C2F-1E13-4816-8329-5DEA1A836E7F}" type="parTrans" cxnId="{D974BC2D-62C7-4684-B348-6DEF07985BF5}">
      <dgm:prSet/>
      <dgm:spPr/>
      <dgm:t>
        <a:bodyPr/>
        <a:lstStyle/>
        <a:p>
          <a:endParaRPr lang="ru-RU"/>
        </a:p>
      </dgm:t>
    </dgm:pt>
    <dgm:pt modelId="{5187F503-1D65-4E88-A679-1F4BEEF52911}" type="sibTrans" cxnId="{D974BC2D-62C7-4684-B348-6DEF07985BF5}">
      <dgm:prSet/>
      <dgm:spPr/>
      <dgm:t>
        <a:bodyPr/>
        <a:lstStyle/>
        <a:p>
          <a:endParaRPr lang="ru-RU"/>
        </a:p>
      </dgm:t>
    </dgm:pt>
    <dgm:pt modelId="{A18D71D8-8EC3-49B5-861D-A3FF19F0BFE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 год</a:t>
          </a:r>
          <a:endParaRPr lang="ru-RU" dirty="0">
            <a:solidFill>
              <a:schemeClr val="tx1"/>
            </a:solidFill>
          </a:endParaRPr>
        </a:p>
      </dgm:t>
    </dgm:pt>
    <dgm:pt modelId="{337AF6AE-75ED-4C4A-BCBA-63E72C7C7997}" type="parTrans" cxnId="{2069F174-F4C8-4E7C-B078-3529F22DBAD3}">
      <dgm:prSet/>
      <dgm:spPr/>
      <dgm:t>
        <a:bodyPr/>
        <a:lstStyle/>
        <a:p>
          <a:endParaRPr lang="ru-RU"/>
        </a:p>
      </dgm:t>
    </dgm:pt>
    <dgm:pt modelId="{ED3E595F-D9A6-4EC0-AC83-144F3C91A02E}" type="sibTrans" cxnId="{2069F174-F4C8-4E7C-B078-3529F22DBAD3}">
      <dgm:prSet/>
      <dgm:spPr/>
      <dgm:t>
        <a:bodyPr/>
        <a:lstStyle/>
        <a:p>
          <a:endParaRPr lang="ru-RU"/>
        </a:p>
      </dgm:t>
    </dgm:pt>
    <dgm:pt modelId="{7BAF63C9-FEBD-4D7F-8C04-3A144317784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 год</a:t>
          </a:r>
          <a:endParaRPr lang="ru-RU" dirty="0">
            <a:solidFill>
              <a:schemeClr val="tx1"/>
            </a:solidFill>
          </a:endParaRPr>
        </a:p>
      </dgm:t>
    </dgm:pt>
    <dgm:pt modelId="{943AB049-1E43-4215-9C0F-E99F0D9BB364}" type="parTrans" cxnId="{80A71D34-9195-490D-9F1B-8198060D3397}">
      <dgm:prSet/>
      <dgm:spPr/>
      <dgm:t>
        <a:bodyPr/>
        <a:lstStyle/>
        <a:p>
          <a:endParaRPr lang="ru-RU"/>
        </a:p>
      </dgm:t>
    </dgm:pt>
    <dgm:pt modelId="{4AEE8C0B-95CF-474A-B478-9C2112785834}" type="sibTrans" cxnId="{80A71D34-9195-490D-9F1B-8198060D3397}">
      <dgm:prSet/>
      <dgm:spPr/>
      <dgm:t>
        <a:bodyPr/>
        <a:lstStyle/>
        <a:p>
          <a:endParaRPr lang="ru-RU"/>
        </a:p>
      </dgm:t>
    </dgm:pt>
    <dgm:pt modelId="{CD85A81E-B55A-4874-B0D3-6DBD98D0C84B}">
      <dgm:prSet phldrT="[Текст]" custT="1"/>
      <dgm:spPr/>
      <dgm:t>
        <a:bodyPr/>
        <a:lstStyle/>
        <a:p>
          <a:pPr algn="ctr"/>
          <a:r>
            <a:rPr lang="ru-RU" sz="2000" b="1" i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зрительное соотнесение свойств предметов 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89D089E-A427-44E9-B1C4-A6026145F241}" type="parTrans" cxnId="{AADB2236-EAE4-4D13-96E2-DC095201CEAB}">
      <dgm:prSet/>
      <dgm:spPr/>
      <dgm:t>
        <a:bodyPr/>
        <a:lstStyle/>
        <a:p>
          <a:endParaRPr lang="ru-RU"/>
        </a:p>
      </dgm:t>
    </dgm:pt>
    <dgm:pt modelId="{BEC7F439-56BA-4431-9640-A0A5EE4F7F27}" type="sibTrans" cxnId="{AADB2236-EAE4-4D13-96E2-DC095201CEAB}">
      <dgm:prSet/>
      <dgm:spPr/>
      <dgm:t>
        <a:bodyPr/>
        <a:lstStyle/>
        <a:p>
          <a:endParaRPr lang="ru-RU"/>
        </a:p>
      </dgm:t>
    </dgm:pt>
    <dgm:pt modelId="{82AB0526-2433-4C20-A0CB-552FA158156D}">
      <dgm:prSet/>
      <dgm:spPr/>
      <dgm:t>
        <a:bodyPr/>
        <a:lstStyle/>
        <a:p>
          <a:r>
            <a:rPr lang="ru-RU" b="1" i="0" dirty="0" err="1" smtClean="0">
              <a:solidFill>
                <a:schemeClr val="tx1"/>
              </a:solidFill>
            </a:rPr>
            <a:t>манипулятивные</a:t>
          </a:r>
          <a:r>
            <a:rPr lang="ru-RU" b="1" i="0" dirty="0" smtClean="0">
              <a:solidFill>
                <a:schemeClr val="tx1"/>
              </a:solidFill>
            </a:rPr>
            <a:t> действия с предметами</a:t>
          </a:r>
          <a:endParaRPr lang="ru-RU" b="1" i="0" dirty="0">
            <a:solidFill>
              <a:schemeClr val="tx1"/>
            </a:solidFill>
          </a:endParaRPr>
        </a:p>
      </dgm:t>
    </dgm:pt>
    <dgm:pt modelId="{BB755E99-153D-4854-AF4E-0B1E9D408CDF}" type="parTrans" cxnId="{63E7CFAC-9C3E-4269-A109-97E506CF24E7}">
      <dgm:prSet/>
      <dgm:spPr/>
      <dgm:t>
        <a:bodyPr/>
        <a:lstStyle/>
        <a:p>
          <a:endParaRPr lang="ru-RU"/>
        </a:p>
      </dgm:t>
    </dgm:pt>
    <dgm:pt modelId="{8C28E478-62EB-45E2-930B-62E15DCECE87}" type="sibTrans" cxnId="{63E7CFAC-9C3E-4269-A109-97E506CF24E7}">
      <dgm:prSet/>
      <dgm:spPr/>
      <dgm:t>
        <a:bodyPr/>
        <a:lstStyle/>
        <a:p>
          <a:endParaRPr lang="ru-RU"/>
        </a:p>
      </dgm:t>
    </dgm:pt>
    <dgm:pt modelId="{03CC1F51-F8D6-4E1B-991C-0A6FFF9EE6E7}">
      <dgm:prSet/>
      <dgm:spPr/>
      <dgm:t>
        <a:bodyPr/>
        <a:lstStyle/>
        <a:p>
          <a:r>
            <a:rPr lang="ru-RU" b="1" dirty="0" smtClean="0"/>
            <a:t>усвоение сенсорных эталонов в различных видах деятельности</a:t>
          </a:r>
          <a:endParaRPr lang="ru-RU" dirty="0"/>
        </a:p>
      </dgm:t>
    </dgm:pt>
    <dgm:pt modelId="{F6AEAB22-AF33-427F-832A-C7C4619A2AE5}" type="parTrans" cxnId="{C731D6A6-8B4C-4B7A-8BFC-46DD95517E0B}">
      <dgm:prSet/>
      <dgm:spPr/>
      <dgm:t>
        <a:bodyPr/>
        <a:lstStyle/>
        <a:p>
          <a:endParaRPr lang="ru-RU"/>
        </a:p>
      </dgm:t>
    </dgm:pt>
    <dgm:pt modelId="{65AF95DE-905E-431D-9553-C9015C56C321}" type="sibTrans" cxnId="{C731D6A6-8B4C-4B7A-8BFC-46DD95517E0B}">
      <dgm:prSet/>
      <dgm:spPr/>
      <dgm:t>
        <a:bodyPr/>
        <a:lstStyle/>
        <a:p>
          <a:endParaRPr lang="ru-RU"/>
        </a:p>
      </dgm:t>
    </dgm:pt>
    <dgm:pt modelId="{27F319C7-198A-4449-A269-9B4A4565894B}" type="pres">
      <dgm:prSet presAssocID="{4A215A05-0680-446C-A9D2-B7F4A2B8572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705074D-3B9D-4C73-A8AA-181A54D4A137}" type="pres">
      <dgm:prSet presAssocID="{6AD28929-EE77-4941-A878-95D760C4040C}" presName="horFlow" presStyleCnt="0"/>
      <dgm:spPr/>
    </dgm:pt>
    <dgm:pt modelId="{D00CB725-57BC-40F3-A4B4-361E95B2B0F4}" type="pres">
      <dgm:prSet presAssocID="{6AD28929-EE77-4941-A878-95D760C4040C}" presName="bigChev" presStyleLbl="node1" presStyleIdx="0" presStyleCnt="3"/>
      <dgm:spPr/>
      <dgm:t>
        <a:bodyPr/>
        <a:lstStyle/>
        <a:p>
          <a:endParaRPr lang="ru-RU"/>
        </a:p>
      </dgm:t>
    </dgm:pt>
    <dgm:pt modelId="{4D400C3B-564C-499F-9792-303972857D39}" type="pres">
      <dgm:prSet presAssocID="{BB755E99-153D-4854-AF4E-0B1E9D408CDF}" presName="parTrans" presStyleCnt="0"/>
      <dgm:spPr/>
    </dgm:pt>
    <dgm:pt modelId="{CA1C1BBE-9C3A-4464-938F-D052F68250D2}" type="pres">
      <dgm:prSet presAssocID="{82AB0526-2433-4C20-A0CB-552FA158156D}" presName="node" presStyleLbl="alignAccFollowNode1" presStyleIdx="0" presStyleCnt="3" custScaleX="205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4CEA2-DBC2-4743-8D9A-EA8F6C59D6B5}" type="pres">
      <dgm:prSet presAssocID="{6AD28929-EE77-4941-A878-95D760C4040C}" presName="vSp" presStyleCnt="0"/>
      <dgm:spPr/>
    </dgm:pt>
    <dgm:pt modelId="{F0A71368-52C0-44BF-8AD0-9AB0BE96B0C8}" type="pres">
      <dgm:prSet presAssocID="{A18D71D8-8EC3-49B5-861D-A3FF19F0BFE0}" presName="horFlow" presStyleCnt="0"/>
      <dgm:spPr/>
    </dgm:pt>
    <dgm:pt modelId="{C5F6A2F5-5D60-4406-884E-E803FF2CAC0E}" type="pres">
      <dgm:prSet presAssocID="{A18D71D8-8EC3-49B5-861D-A3FF19F0BFE0}" presName="bigChev" presStyleLbl="node1" presStyleIdx="1" presStyleCnt="3"/>
      <dgm:spPr/>
      <dgm:t>
        <a:bodyPr/>
        <a:lstStyle/>
        <a:p>
          <a:endParaRPr lang="ru-RU"/>
        </a:p>
      </dgm:t>
    </dgm:pt>
    <dgm:pt modelId="{298B28C2-4DA5-4923-9FEF-CDE988260C1C}" type="pres">
      <dgm:prSet presAssocID="{F6AEAB22-AF33-427F-832A-C7C4619A2AE5}" presName="parTrans" presStyleCnt="0"/>
      <dgm:spPr/>
    </dgm:pt>
    <dgm:pt modelId="{6403C806-B319-4DC7-84E3-36C822D3715A}" type="pres">
      <dgm:prSet presAssocID="{03CC1F51-F8D6-4E1B-991C-0A6FFF9EE6E7}" presName="node" presStyleLbl="alignAccFollowNode1" presStyleIdx="1" presStyleCnt="3" custScaleX="207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15DB8-3A97-4E99-A507-8E812D19C91F}" type="pres">
      <dgm:prSet presAssocID="{A18D71D8-8EC3-49B5-861D-A3FF19F0BFE0}" presName="vSp" presStyleCnt="0"/>
      <dgm:spPr/>
    </dgm:pt>
    <dgm:pt modelId="{1C14B7FF-A6A7-4737-82B3-8A591C6C1312}" type="pres">
      <dgm:prSet presAssocID="{7BAF63C9-FEBD-4D7F-8C04-3A1443177845}" presName="horFlow" presStyleCnt="0"/>
      <dgm:spPr/>
    </dgm:pt>
    <dgm:pt modelId="{4D802B39-A6BB-46B6-9B60-E2DE92750638}" type="pres">
      <dgm:prSet presAssocID="{7BAF63C9-FEBD-4D7F-8C04-3A1443177845}" presName="bigChev" presStyleLbl="node1" presStyleIdx="2" presStyleCnt="3"/>
      <dgm:spPr/>
      <dgm:t>
        <a:bodyPr/>
        <a:lstStyle/>
        <a:p>
          <a:endParaRPr lang="ru-RU"/>
        </a:p>
      </dgm:t>
    </dgm:pt>
    <dgm:pt modelId="{D0062DD3-2214-4C56-A595-0C21F0460B4C}" type="pres">
      <dgm:prSet presAssocID="{389D089E-A427-44E9-B1C4-A6026145F241}" presName="parTrans" presStyleCnt="0"/>
      <dgm:spPr/>
    </dgm:pt>
    <dgm:pt modelId="{AC859A12-4F99-43B2-9449-7CCA09799901}" type="pres">
      <dgm:prSet presAssocID="{CD85A81E-B55A-4874-B0D3-6DBD98D0C84B}" presName="node" presStyleLbl="alignAccFollowNode1" presStyleIdx="2" presStyleCnt="3" custScaleX="213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26BE97-7D7F-41D7-97F9-E729B516088D}" type="presOf" srcId="{6AD28929-EE77-4941-A878-95D760C4040C}" destId="{D00CB725-57BC-40F3-A4B4-361E95B2B0F4}" srcOrd="0" destOrd="0" presId="urn:microsoft.com/office/officeart/2005/8/layout/lProcess3"/>
    <dgm:cxn modelId="{14EC537A-4BC3-41BE-B38F-A7634403F85D}" type="presOf" srcId="{CD85A81E-B55A-4874-B0D3-6DBD98D0C84B}" destId="{AC859A12-4F99-43B2-9449-7CCA09799901}" srcOrd="0" destOrd="0" presId="urn:microsoft.com/office/officeart/2005/8/layout/lProcess3"/>
    <dgm:cxn modelId="{2069F174-F4C8-4E7C-B078-3529F22DBAD3}" srcId="{4A215A05-0680-446C-A9D2-B7F4A2B85722}" destId="{A18D71D8-8EC3-49B5-861D-A3FF19F0BFE0}" srcOrd="1" destOrd="0" parTransId="{337AF6AE-75ED-4C4A-BCBA-63E72C7C7997}" sibTransId="{ED3E595F-D9A6-4EC0-AC83-144F3C91A02E}"/>
    <dgm:cxn modelId="{4F0726DF-5B1E-47E0-A40A-E34ADEBE3AB8}" type="presOf" srcId="{7BAF63C9-FEBD-4D7F-8C04-3A1443177845}" destId="{4D802B39-A6BB-46B6-9B60-E2DE92750638}" srcOrd="0" destOrd="0" presId="urn:microsoft.com/office/officeart/2005/8/layout/lProcess3"/>
    <dgm:cxn modelId="{AADB2236-EAE4-4D13-96E2-DC095201CEAB}" srcId="{7BAF63C9-FEBD-4D7F-8C04-3A1443177845}" destId="{CD85A81E-B55A-4874-B0D3-6DBD98D0C84B}" srcOrd="0" destOrd="0" parTransId="{389D089E-A427-44E9-B1C4-A6026145F241}" sibTransId="{BEC7F439-56BA-4431-9640-A0A5EE4F7F27}"/>
    <dgm:cxn modelId="{C731D6A6-8B4C-4B7A-8BFC-46DD95517E0B}" srcId="{A18D71D8-8EC3-49B5-861D-A3FF19F0BFE0}" destId="{03CC1F51-F8D6-4E1B-991C-0A6FFF9EE6E7}" srcOrd="0" destOrd="0" parTransId="{F6AEAB22-AF33-427F-832A-C7C4619A2AE5}" sibTransId="{65AF95DE-905E-431D-9553-C9015C56C321}"/>
    <dgm:cxn modelId="{63E7CFAC-9C3E-4269-A109-97E506CF24E7}" srcId="{6AD28929-EE77-4941-A878-95D760C4040C}" destId="{82AB0526-2433-4C20-A0CB-552FA158156D}" srcOrd="0" destOrd="0" parTransId="{BB755E99-153D-4854-AF4E-0B1E9D408CDF}" sibTransId="{8C28E478-62EB-45E2-930B-62E15DCECE87}"/>
    <dgm:cxn modelId="{C5D59F22-61F8-4196-A97D-0B3D93D4FA88}" type="presOf" srcId="{A18D71D8-8EC3-49B5-861D-A3FF19F0BFE0}" destId="{C5F6A2F5-5D60-4406-884E-E803FF2CAC0E}" srcOrd="0" destOrd="0" presId="urn:microsoft.com/office/officeart/2005/8/layout/lProcess3"/>
    <dgm:cxn modelId="{80A71D34-9195-490D-9F1B-8198060D3397}" srcId="{4A215A05-0680-446C-A9D2-B7F4A2B85722}" destId="{7BAF63C9-FEBD-4D7F-8C04-3A1443177845}" srcOrd="2" destOrd="0" parTransId="{943AB049-1E43-4215-9C0F-E99F0D9BB364}" sibTransId="{4AEE8C0B-95CF-474A-B478-9C2112785834}"/>
    <dgm:cxn modelId="{D974BC2D-62C7-4684-B348-6DEF07985BF5}" srcId="{4A215A05-0680-446C-A9D2-B7F4A2B85722}" destId="{6AD28929-EE77-4941-A878-95D760C4040C}" srcOrd="0" destOrd="0" parTransId="{B27D1C2F-1E13-4816-8329-5DEA1A836E7F}" sibTransId="{5187F503-1D65-4E88-A679-1F4BEEF52911}"/>
    <dgm:cxn modelId="{1C87D640-B982-41FD-9B72-B8E75874CDC5}" type="presOf" srcId="{4A215A05-0680-446C-A9D2-B7F4A2B85722}" destId="{27F319C7-198A-4449-A269-9B4A4565894B}" srcOrd="0" destOrd="0" presId="urn:microsoft.com/office/officeart/2005/8/layout/lProcess3"/>
    <dgm:cxn modelId="{D1304BFA-E2AE-4530-8E10-6FCC36D214AC}" type="presOf" srcId="{03CC1F51-F8D6-4E1B-991C-0A6FFF9EE6E7}" destId="{6403C806-B319-4DC7-84E3-36C822D3715A}" srcOrd="0" destOrd="0" presId="urn:microsoft.com/office/officeart/2005/8/layout/lProcess3"/>
    <dgm:cxn modelId="{B0D29C91-A6CB-4B4B-8D86-001FE44A57F5}" type="presOf" srcId="{82AB0526-2433-4C20-A0CB-552FA158156D}" destId="{CA1C1BBE-9C3A-4464-938F-D052F68250D2}" srcOrd="0" destOrd="0" presId="urn:microsoft.com/office/officeart/2005/8/layout/lProcess3"/>
    <dgm:cxn modelId="{F75A3989-CB98-4EB0-886E-D946F36ECCA1}" type="presParOf" srcId="{27F319C7-198A-4449-A269-9B4A4565894B}" destId="{5705074D-3B9D-4C73-A8AA-181A54D4A137}" srcOrd="0" destOrd="0" presId="urn:microsoft.com/office/officeart/2005/8/layout/lProcess3"/>
    <dgm:cxn modelId="{BB9442E5-2F4A-4F52-8A2C-01087C335415}" type="presParOf" srcId="{5705074D-3B9D-4C73-A8AA-181A54D4A137}" destId="{D00CB725-57BC-40F3-A4B4-361E95B2B0F4}" srcOrd="0" destOrd="0" presId="urn:microsoft.com/office/officeart/2005/8/layout/lProcess3"/>
    <dgm:cxn modelId="{5C4E64E2-4127-4B61-B378-E7BD84ABD96C}" type="presParOf" srcId="{5705074D-3B9D-4C73-A8AA-181A54D4A137}" destId="{4D400C3B-564C-499F-9792-303972857D39}" srcOrd="1" destOrd="0" presId="urn:microsoft.com/office/officeart/2005/8/layout/lProcess3"/>
    <dgm:cxn modelId="{84B91894-E057-416A-85C4-2D8EF8C7E575}" type="presParOf" srcId="{5705074D-3B9D-4C73-A8AA-181A54D4A137}" destId="{CA1C1BBE-9C3A-4464-938F-D052F68250D2}" srcOrd="2" destOrd="0" presId="urn:microsoft.com/office/officeart/2005/8/layout/lProcess3"/>
    <dgm:cxn modelId="{F040DD1E-7ADC-40F3-8ADB-FD7169ADE338}" type="presParOf" srcId="{27F319C7-198A-4449-A269-9B4A4565894B}" destId="{4484CEA2-DBC2-4743-8D9A-EA8F6C59D6B5}" srcOrd="1" destOrd="0" presId="urn:microsoft.com/office/officeart/2005/8/layout/lProcess3"/>
    <dgm:cxn modelId="{47434D22-F829-4671-ABB2-5BEDAF21585F}" type="presParOf" srcId="{27F319C7-198A-4449-A269-9B4A4565894B}" destId="{F0A71368-52C0-44BF-8AD0-9AB0BE96B0C8}" srcOrd="2" destOrd="0" presId="urn:microsoft.com/office/officeart/2005/8/layout/lProcess3"/>
    <dgm:cxn modelId="{CC2DD90D-26E6-434C-9FE3-FAABC5850079}" type="presParOf" srcId="{F0A71368-52C0-44BF-8AD0-9AB0BE96B0C8}" destId="{C5F6A2F5-5D60-4406-884E-E803FF2CAC0E}" srcOrd="0" destOrd="0" presId="urn:microsoft.com/office/officeart/2005/8/layout/lProcess3"/>
    <dgm:cxn modelId="{05F339D7-CF67-48AE-A5D4-E17F4A3837E5}" type="presParOf" srcId="{F0A71368-52C0-44BF-8AD0-9AB0BE96B0C8}" destId="{298B28C2-4DA5-4923-9FEF-CDE988260C1C}" srcOrd="1" destOrd="0" presId="urn:microsoft.com/office/officeart/2005/8/layout/lProcess3"/>
    <dgm:cxn modelId="{9FE6E609-06FF-4D72-A099-EFA1C8AFA77E}" type="presParOf" srcId="{F0A71368-52C0-44BF-8AD0-9AB0BE96B0C8}" destId="{6403C806-B319-4DC7-84E3-36C822D3715A}" srcOrd="2" destOrd="0" presId="urn:microsoft.com/office/officeart/2005/8/layout/lProcess3"/>
    <dgm:cxn modelId="{00746C36-2459-4BA7-B221-BAB61BE42638}" type="presParOf" srcId="{27F319C7-198A-4449-A269-9B4A4565894B}" destId="{8C015DB8-3A97-4E99-A507-8E812D19C91F}" srcOrd="3" destOrd="0" presId="urn:microsoft.com/office/officeart/2005/8/layout/lProcess3"/>
    <dgm:cxn modelId="{CFB3B5D9-6E85-4879-A9B9-82AA50F67F3B}" type="presParOf" srcId="{27F319C7-198A-4449-A269-9B4A4565894B}" destId="{1C14B7FF-A6A7-4737-82B3-8A591C6C1312}" srcOrd="4" destOrd="0" presId="urn:microsoft.com/office/officeart/2005/8/layout/lProcess3"/>
    <dgm:cxn modelId="{08AD1533-1CBF-4641-9285-CFE559F7D790}" type="presParOf" srcId="{1C14B7FF-A6A7-4737-82B3-8A591C6C1312}" destId="{4D802B39-A6BB-46B6-9B60-E2DE92750638}" srcOrd="0" destOrd="0" presId="urn:microsoft.com/office/officeart/2005/8/layout/lProcess3"/>
    <dgm:cxn modelId="{82745B57-280D-4228-BF1F-FF105012AD45}" type="presParOf" srcId="{1C14B7FF-A6A7-4737-82B3-8A591C6C1312}" destId="{D0062DD3-2214-4C56-A595-0C21F0460B4C}" srcOrd="1" destOrd="0" presId="urn:microsoft.com/office/officeart/2005/8/layout/lProcess3"/>
    <dgm:cxn modelId="{523B7159-2064-4DB8-9475-E74354F86009}" type="presParOf" srcId="{1C14B7FF-A6A7-4737-82B3-8A591C6C1312}" destId="{AC859A12-4F99-43B2-9449-7CCA09799901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AE34EF4-5040-4DA1-B5F8-8744A4C79149}" type="doc">
      <dgm:prSet loTypeId="urn:microsoft.com/office/officeart/2005/8/layout/process5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8E3F986-4919-4826-858C-87788C930723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Поиск и обнаружение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 err="1" smtClean="0">
              <a:latin typeface="Arial" pitchFamily="34" charset="0"/>
              <a:cs typeface="Arial" pitchFamily="34" charset="0"/>
            </a:rPr>
            <a:t>изображе-ния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4701B2A-70C3-4063-94E8-124E37DEEB03}" type="parTrans" cxnId="{B4FECFA5-8F12-4520-9996-B3EC34C7A7E2}">
      <dgm:prSet/>
      <dgm:spPr/>
      <dgm:t>
        <a:bodyPr/>
        <a:lstStyle/>
        <a:p>
          <a:endParaRPr lang="ru-RU"/>
        </a:p>
      </dgm:t>
    </dgm:pt>
    <dgm:pt modelId="{424DF014-BF34-4922-BEA0-25D9A2E0ED2F}" type="sibTrans" cxnId="{B4FECFA5-8F12-4520-9996-B3EC34C7A7E2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9ECA1D52-1115-417A-8948-F2766B01D29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err="1" smtClean="0">
              <a:latin typeface="Arial" pitchFamily="34" charset="0"/>
              <a:cs typeface="Arial" pitchFamily="34" charset="0"/>
            </a:rPr>
            <a:t>Различе-ние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их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информа-тивных</a:t>
          </a:r>
          <a:endParaRPr lang="ru-RU" sz="1800" dirty="0" smtClean="0"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признаков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08DCA4F9-3BF0-4B9F-84DB-BCBDD34E678B}" type="parTrans" cxnId="{2FF6702C-E30D-47B0-ABF8-21896539A1E2}">
      <dgm:prSet/>
      <dgm:spPr/>
      <dgm:t>
        <a:bodyPr/>
        <a:lstStyle/>
        <a:p>
          <a:endParaRPr lang="ru-RU"/>
        </a:p>
      </dgm:t>
    </dgm:pt>
    <dgm:pt modelId="{965740D9-E8CB-4B4D-A2BD-B2C28A6BE45C}" type="sibTrans" cxnId="{2FF6702C-E30D-47B0-ABF8-21896539A1E2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4AED603D-D4B6-4255-A9F2-D2B381BF6126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Целостное и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фрагмен-тарное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опознание частей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изображе-ний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D2FF24A7-CAF6-4B6D-8A52-93737FDB131F}" type="parTrans" cxnId="{6FF7B7A0-BF81-42CD-88C2-E29F20F8F880}">
      <dgm:prSet/>
      <dgm:spPr/>
      <dgm:t>
        <a:bodyPr/>
        <a:lstStyle/>
        <a:p>
          <a:endParaRPr lang="ru-RU"/>
        </a:p>
      </dgm:t>
    </dgm:pt>
    <dgm:pt modelId="{091423C3-8AD2-4A72-A64D-A643FCEE291B}" type="sibTrans" cxnId="{6FF7B7A0-BF81-42CD-88C2-E29F20F8F880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46BE6DE8-AEC2-49FE-84E6-977A97F4059A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Целостное опознание на основе объединения признаков и их частей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50DB5112-37E0-4515-B53F-F20DC8175A6D}" type="parTrans" cxnId="{DB27AF7C-8362-4508-B71D-5CDA73C5EE20}">
      <dgm:prSet/>
      <dgm:spPr/>
      <dgm:t>
        <a:bodyPr/>
        <a:lstStyle/>
        <a:p>
          <a:endParaRPr lang="ru-RU"/>
        </a:p>
      </dgm:t>
    </dgm:pt>
    <dgm:pt modelId="{6FA5F18D-A69B-459D-A716-9083DE56C625}" type="sibTrans" cxnId="{DB27AF7C-8362-4508-B71D-5CDA73C5EE20}">
      <dgm:prSet/>
      <dgm:spPr/>
      <dgm:t>
        <a:bodyPr/>
        <a:lstStyle/>
        <a:p>
          <a:endParaRPr lang="ru-RU"/>
        </a:p>
      </dgm:t>
    </dgm:pt>
    <dgm:pt modelId="{27393276-5DBA-466A-85B7-1CA7EE31E85B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700" dirty="0" err="1" smtClean="0">
              <a:latin typeface="Arial" pitchFamily="34" charset="0"/>
              <a:cs typeface="Arial" pitchFamily="34" charset="0"/>
            </a:rPr>
            <a:t>Сопостав</a:t>
          </a:r>
          <a:r>
            <a:rPr lang="ru-RU" sz="1700" dirty="0" smtClean="0">
              <a:latin typeface="Arial" pitchFamily="34" charset="0"/>
              <a:cs typeface="Arial" pitchFamily="34" charset="0"/>
            </a:rPr>
            <a:t>-</a:t>
          </a:r>
        </a:p>
        <a:p>
          <a:pPr>
            <a:spcAft>
              <a:spcPts val="0"/>
            </a:spcAft>
          </a:pPr>
          <a:r>
            <a:rPr lang="ru-RU" sz="1700" dirty="0" err="1" smtClean="0">
              <a:latin typeface="Arial" pitchFamily="34" charset="0"/>
              <a:cs typeface="Arial" pitchFamily="34" charset="0"/>
            </a:rPr>
            <a:t>ление</a:t>
          </a:r>
          <a:r>
            <a:rPr lang="ru-RU" sz="1700" dirty="0" smtClean="0">
              <a:latin typeface="Arial" pitchFamily="34" charset="0"/>
              <a:cs typeface="Arial" pitchFamily="34" charset="0"/>
            </a:rPr>
            <a:t> и сравнение изображений и их частей</a:t>
          </a:r>
          <a:endParaRPr lang="ru-RU" sz="1700" dirty="0">
            <a:latin typeface="Arial" pitchFamily="34" charset="0"/>
            <a:cs typeface="Arial" pitchFamily="34" charset="0"/>
          </a:endParaRPr>
        </a:p>
      </dgm:t>
    </dgm:pt>
    <dgm:pt modelId="{D19C67B7-8D57-4460-94AF-F2A7606D3271}" type="parTrans" cxnId="{D356ECA9-F283-40C2-9DAF-34BD2578C69E}">
      <dgm:prSet/>
      <dgm:spPr/>
      <dgm:t>
        <a:bodyPr/>
        <a:lstStyle/>
        <a:p>
          <a:endParaRPr lang="ru-RU"/>
        </a:p>
      </dgm:t>
    </dgm:pt>
    <dgm:pt modelId="{C39D28A4-8BF7-4D3A-B132-70F56CD0694B}" type="sibTrans" cxnId="{D356ECA9-F283-40C2-9DAF-34BD2578C69E}">
      <dgm:prSet/>
      <dgm:spPr/>
      <dgm:t>
        <a:bodyPr/>
        <a:lstStyle/>
        <a:p>
          <a:endParaRPr lang="ru-RU"/>
        </a:p>
      </dgm:t>
    </dgm:pt>
    <dgm:pt modelId="{A39102B2-A050-4940-BE89-82032655B8B3}" type="pres">
      <dgm:prSet presAssocID="{CAE34EF4-5040-4DA1-B5F8-8744A4C7914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035D74-B744-46A5-A8DF-915F0D49F0A0}" type="pres">
      <dgm:prSet presAssocID="{28E3F986-4919-4826-858C-87788C930723}" presName="node" presStyleLbl="node1" presStyleIdx="0" presStyleCnt="5" custScaleX="115845" custScaleY="190826" custLinFactNeighborX="13320" custLinFactNeighborY="15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E5CD8-F06A-4482-8622-DC54C407F6CE}" type="pres">
      <dgm:prSet presAssocID="{424DF014-BF34-4922-BEA0-25D9A2E0ED2F}" presName="sibTrans" presStyleLbl="sibTrans2D1" presStyleIdx="0" presStyleCnt="4" custLinFactNeighborX="45199" custLinFactNeighborY="129"/>
      <dgm:spPr/>
      <dgm:t>
        <a:bodyPr/>
        <a:lstStyle/>
        <a:p>
          <a:endParaRPr lang="ru-RU"/>
        </a:p>
      </dgm:t>
    </dgm:pt>
    <dgm:pt modelId="{7C70BE28-E50A-47EE-9518-160DA13E7735}" type="pres">
      <dgm:prSet presAssocID="{424DF014-BF34-4922-BEA0-25D9A2E0ED2F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CF9AFCD-3163-49B7-880D-ACA5FD0944ED}" type="pres">
      <dgm:prSet presAssocID="{9ECA1D52-1115-417A-8948-F2766B01D290}" presName="node" presStyleLbl="node1" presStyleIdx="1" presStyleCnt="5" custScaleY="209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D7FE8-E44F-4C9F-8A96-9570503A9B2F}" type="pres">
      <dgm:prSet presAssocID="{965740D9-E8CB-4B4D-A2BD-B2C28A6BE45C}" presName="sibTrans" presStyleLbl="sibTrans2D1" presStyleIdx="1" presStyleCnt="4"/>
      <dgm:spPr/>
      <dgm:t>
        <a:bodyPr/>
        <a:lstStyle/>
        <a:p>
          <a:endParaRPr lang="ru-RU"/>
        </a:p>
      </dgm:t>
    </dgm:pt>
    <dgm:pt modelId="{68304D05-CFE3-479C-9B49-3BA77E5E2797}" type="pres">
      <dgm:prSet presAssocID="{965740D9-E8CB-4B4D-A2BD-B2C28A6BE45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9E52B924-63F0-4F72-9F5E-403227BE465F}" type="pres">
      <dgm:prSet presAssocID="{4AED603D-D4B6-4255-A9F2-D2B381BF6126}" presName="node" presStyleLbl="node1" presStyleIdx="2" presStyleCnt="5" custScaleX="104925" custScaleY="245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AF7530-8595-4062-AF69-E69D057EE048}" type="pres">
      <dgm:prSet presAssocID="{091423C3-8AD2-4A72-A64D-A643FCEE291B}" presName="sibTrans" presStyleLbl="sibTrans2D1" presStyleIdx="2" presStyleCnt="4" custLinFactNeighborX="-747" custLinFactNeighborY="6941"/>
      <dgm:spPr/>
      <dgm:t>
        <a:bodyPr/>
        <a:lstStyle/>
        <a:p>
          <a:endParaRPr lang="ru-RU"/>
        </a:p>
      </dgm:t>
    </dgm:pt>
    <dgm:pt modelId="{8A727C77-195E-4314-B551-C77C44825521}" type="pres">
      <dgm:prSet presAssocID="{091423C3-8AD2-4A72-A64D-A643FCEE291B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9A54434-6729-4C7E-9323-A828C9C6F1C6}" type="pres">
      <dgm:prSet presAssocID="{46BE6DE8-AEC2-49FE-84E6-977A97F4059A}" presName="node" presStyleLbl="node1" presStyleIdx="3" presStyleCnt="5" custScaleY="299871" custLinFactNeighborX="1220" custLinFactNeighborY="-17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6EA6D-5090-477E-A2C3-33E001B2B8E9}" type="pres">
      <dgm:prSet presAssocID="{6FA5F18D-A69B-459D-A716-9083DE56C625}" presName="sibTrans" presStyleLbl="sibTrans2D1" presStyleIdx="3" presStyleCnt="4"/>
      <dgm:spPr/>
      <dgm:t>
        <a:bodyPr/>
        <a:lstStyle/>
        <a:p>
          <a:endParaRPr lang="ru-RU"/>
        </a:p>
      </dgm:t>
    </dgm:pt>
    <dgm:pt modelId="{F7096CB7-62E2-4746-9CA2-DAE65BDBC848}" type="pres">
      <dgm:prSet presAssocID="{6FA5F18D-A69B-459D-A716-9083DE56C625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1091C6C-789E-4880-984D-A5D329A15191}" type="pres">
      <dgm:prSet presAssocID="{27393276-5DBA-466A-85B7-1CA7EE31E85B}" presName="node" presStyleLbl="node1" presStyleIdx="4" presStyleCnt="5" custScaleY="227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F38539-6BC6-4E80-B5A3-4BE32A0CCC04}" type="presOf" srcId="{6FA5F18D-A69B-459D-A716-9083DE56C625}" destId="{F7096CB7-62E2-4746-9CA2-DAE65BDBC848}" srcOrd="1" destOrd="0" presId="urn:microsoft.com/office/officeart/2005/8/layout/process5"/>
    <dgm:cxn modelId="{93FC4A6D-FFB1-486A-9F45-2B7C2F41646B}" type="presOf" srcId="{424DF014-BF34-4922-BEA0-25D9A2E0ED2F}" destId="{7C70BE28-E50A-47EE-9518-160DA13E7735}" srcOrd="1" destOrd="0" presId="urn:microsoft.com/office/officeart/2005/8/layout/process5"/>
    <dgm:cxn modelId="{7398A0D5-69CD-4DAF-9F5A-D3983BA58167}" type="presOf" srcId="{091423C3-8AD2-4A72-A64D-A643FCEE291B}" destId="{8A727C77-195E-4314-B551-C77C44825521}" srcOrd="1" destOrd="0" presId="urn:microsoft.com/office/officeart/2005/8/layout/process5"/>
    <dgm:cxn modelId="{43FA487A-4B7C-4CBC-B4D5-DDBB9EFBF317}" type="presOf" srcId="{CAE34EF4-5040-4DA1-B5F8-8744A4C79149}" destId="{A39102B2-A050-4940-BE89-82032655B8B3}" srcOrd="0" destOrd="0" presId="urn:microsoft.com/office/officeart/2005/8/layout/process5"/>
    <dgm:cxn modelId="{795D8464-51DC-420B-87B0-524A6912E6AA}" type="presOf" srcId="{6FA5F18D-A69B-459D-A716-9083DE56C625}" destId="{FDC6EA6D-5090-477E-A2C3-33E001B2B8E9}" srcOrd="0" destOrd="0" presId="urn:microsoft.com/office/officeart/2005/8/layout/process5"/>
    <dgm:cxn modelId="{B4FECFA5-8F12-4520-9996-B3EC34C7A7E2}" srcId="{CAE34EF4-5040-4DA1-B5F8-8744A4C79149}" destId="{28E3F986-4919-4826-858C-87788C930723}" srcOrd="0" destOrd="0" parTransId="{54701B2A-70C3-4063-94E8-124E37DEEB03}" sibTransId="{424DF014-BF34-4922-BEA0-25D9A2E0ED2F}"/>
    <dgm:cxn modelId="{433E7CD0-404D-4001-8792-5A577C860B19}" type="presOf" srcId="{965740D9-E8CB-4B4D-A2BD-B2C28A6BE45C}" destId="{68304D05-CFE3-479C-9B49-3BA77E5E2797}" srcOrd="1" destOrd="0" presId="urn:microsoft.com/office/officeart/2005/8/layout/process5"/>
    <dgm:cxn modelId="{AEAD42A0-3B79-487F-95AB-43E679658341}" type="presOf" srcId="{424DF014-BF34-4922-BEA0-25D9A2E0ED2F}" destId="{DDFE5CD8-F06A-4482-8622-DC54C407F6CE}" srcOrd="0" destOrd="0" presId="urn:microsoft.com/office/officeart/2005/8/layout/process5"/>
    <dgm:cxn modelId="{BAC6B224-E0FD-48E5-8D6F-48584221C869}" type="presOf" srcId="{28E3F986-4919-4826-858C-87788C930723}" destId="{13035D74-B744-46A5-A8DF-915F0D49F0A0}" srcOrd="0" destOrd="0" presId="urn:microsoft.com/office/officeart/2005/8/layout/process5"/>
    <dgm:cxn modelId="{7DF7A106-0871-4B06-BB0E-9E5D79ECF25A}" type="presOf" srcId="{27393276-5DBA-466A-85B7-1CA7EE31E85B}" destId="{F1091C6C-789E-4880-984D-A5D329A15191}" srcOrd="0" destOrd="0" presId="urn:microsoft.com/office/officeart/2005/8/layout/process5"/>
    <dgm:cxn modelId="{A575736F-1D67-4322-9EB0-E1A7A4296B1C}" type="presOf" srcId="{091423C3-8AD2-4A72-A64D-A643FCEE291B}" destId="{79AF7530-8595-4062-AF69-E69D057EE048}" srcOrd="0" destOrd="0" presId="urn:microsoft.com/office/officeart/2005/8/layout/process5"/>
    <dgm:cxn modelId="{7876C24F-3763-46C1-AA6B-64EA20DA77BF}" type="presOf" srcId="{965740D9-E8CB-4B4D-A2BD-B2C28A6BE45C}" destId="{61CD7FE8-E44F-4C9F-8A96-9570503A9B2F}" srcOrd="0" destOrd="0" presId="urn:microsoft.com/office/officeart/2005/8/layout/process5"/>
    <dgm:cxn modelId="{6FF7B7A0-BF81-42CD-88C2-E29F20F8F880}" srcId="{CAE34EF4-5040-4DA1-B5F8-8744A4C79149}" destId="{4AED603D-D4B6-4255-A9F2-D2B381BF6126}" srcOrd="2" destOrd="0" parTransId="{D2FF24A7-CAF6-4B6D-8A52-93737FDB131F}" sibTransId="{091423C3-8AD2-4A72-A64D-A643FCEE291B}"/>
    <dgm:cxn modelId="{460688E7-4946-4430-A0BF-F51496C91BB4}" type="presOf" srcId="{4AED603D-D4B6-4255-A9F2-D2B381BF6126}" destId="{9E52B924-63F0-4F72-9F5E-403227BE465F}" srcOrd="0" destOrd="0" presId="urn:microsoft.com/office/officeart/2005/8/layout/process5"/>
    <dgm:cxn modelId="{DB27AF7C-8362-4508-B71D-5CDA73C5EE20}" srcId="{CAE34EF4-5040-4DA1-B5F8-8744A4C79149}" destId="{46BE6DE8-AEC2-49FE-84E6-977A97F4059A}" srcOrd="3" destOrd="0" parTransId="{50DB5112-37E0-4515-B53F-F20DC8175A6D}" sibTransId="{6FA5F18D-A69B-459D-A716-9083DE56C625}"/>
    <dgm:cxn modelId="{ED0CEE1E-E8BD-4DC3-8005-9CB7677BF821}" type="presOf" srcId="{46BE6DE8-AEC2-49FE-84E6-977A97F4059A}" destId="{D9A54434-6729-4C7E-9323-A828C9C6F1C6}" srcOrd="0" destOrd="0" presId="urn:microsoft.com/office/officeart/2005/8/layout/process5"/>
    <dgm:cxn modelId="{34DFF1CF-F97F-466A-9D3E-8582867F88E7}" type="presOf" srcId="{9ECA1D52-1115-417A-8948-F2766B01D290}" destId="{2CF9AFCD-3163-49B7-880D-ACA5FD0944ED}" srcOrd="0" destOrd="0" presId="urn:microsoft.com/office/officeart/2005/8/layout/process5"/>
    <dgm:cxn modelId="{D356ECA9-F283-40C2-9DAF-34BD2578C69E}" srcId="{CAE34EF4-5040-4DA1-B5F8-8744A4C79149}" destId="{27393276-5DBA-466A-85B7-1CA7EE31E85B}" srcOrd="4" destOrd="0" parTransId="{D19C67B7-8D57-4460-94AF-F2A7606D3271}" sibTransId="{C39D28A4-8BF7-4D3A-B132-70F56CD0694B}"/>
    <dgm:cxn modelId="{2FF6702C-E30D-47B0-ABF8-21896539A1E2}" srcId="{CAE34EF4-5040-4DA1-B5F8-8744A4C79149}" destId="{9ECA1D52-1115-417A-8948-F2766B01D290}" srcOrd="1" destOrd="0" parTransId="{08DCA4F9-3BF0-4B9F-84DB-BCBDD34E678B}" sibTransId="{965740D9-E8CB-4B4D-A2BD-B2C28A6BE45C}"/>
    <dgm:cxn modelId="{EF4EE2C5-8E9B-4393-8457-AA923E2A2FCF}" type="presParOf" srcId="{A39102B2-A050-4940-BE89-82032655B8B3}" destId="{13035D74-B744-46A5-A8DF-915F0D49F0A0}" srcOrd="0" destOrd="0" presId="urn:microsoft.com/office/officeart/2005/8/layout/process5"/>
    <dgm:cxn modelId="{668E9086-6E31-46C1-8A7E-0A24CE2C3B60}" type="presParOf" srcId="{A39102B2-A050-4940-BE89-82032655B8B3}" destId="{DDFE5CD8-F06A-4482-8622-DC54C407F6CE}" srcOrd="1" destOrd="0" presId="urn:microsoft.com/office/officeart/2005/8/layout/process5"/>
    <dgm:cxn modelId="{58DBEF44-3E4F-49AD-8158-48473AE8AD4F}" type="presParOf" srcId="{DDFE5CD8-F06A-4482-8622-DC54C407F6CE}" destId="{7C70BE28-E50A-47EE-9518-160DA13E7735}" srcOrd="0" destOrd="0" presId="urn:microsoft.com/office/officeart/2005/8/layout/process5"/>
    <dgm:cxn modelId="{9549FD0D-6F7A-4C66-8F47-0A77C6641757}" type="presParOf" srcId="{A39102B2-A050-4940-BE89-82032655B8B3}" destId="{2CF9AFCD-3163-49B7-880D-ACA5FD0944ED}" srcOrd="2" destOrd="0" presId="urn:microsoft.com/office/officeart/2005/8/layout/process5"/>
    <dgm:cxn modelId="{72AC4FB3-82D6-4CE1-AED1-9CB8CFD5825C}" type="presParOf" srcId="{A39102B2-A050-4940-BE89-82032655B8B3}" destId="{61CD7FE8-E44F-4C9F-8A96-9570503A9B2F}" srcOrd="3" destOrd="0" presId="urn:microsoft.com/office/officeart/2005/8/layout/process5"/>
    <dgm:cxn modelId="{55922AFF-179A-48FE-BCD3-2E81AC650ECE}" type="presParOf" srcId="{61CD7FE8-E44F-4C9F-8A96-9570503A9B2F}" destId="{68304D05-CFE3-479C-9B49-3BA77E5E2797}" srcOrd="0" destOrd="0" presId="urn:microsoft.com/office/officeart/2005/8/layout/process5"/>
    <dgm:cxn modelId="{4E8AF703-C55C-432B-BA47-2E64B95F3F7F}" type="presParOf" srcId="{A39102B2-A050-4940-BE89-82032655B8B3}" destId="{9E52B924-63F0-4F72-9F5E-403227BE465F}" srcOrd="4" destOrd="0" presId="urn:microsoft.com/office/officeart/2005/8/layout/process5"/>
    <dgm:cxn modelId="{C6B7D878-BA6C-4C2D-AD9E-1C831027594D}" type="presParOf" srcId="{A39102B2-A050-4940-BE89-82032655B8B3}" destId="{79AF7530-8595-4062-AF69-E69D057EE048}" srcOrd="5" destOrd="0" presId="urn:microsoft.com/office/officeart/2005/8/layout/process5"/>
    <dgm:cxn modelId="{152E5314-A17A-469B-8398-6DF88A891310}" type="presParOf" srcId="{79AF7530-8595-4062-AF69-E69D057EE048}" destId="{8A727C77-195E-4314-B551-C77C44825521}" srcOrd="0" destOrd="0" presId="urn:microsoft.com/office/officeart/2005/8/layout/process5"/>
    <dgm:cxn modelId="{325074BC-2E77-4F5B-AA1C-942C61874DA2}" type="presParOf" srcId="{A39102B2-A050-4940-BE89-82032655B8B3}" destId="{D9A54434-6729-4C7E-9323-A828C9C6F1C6}" srcOrd="6" destOrd="0" presId="urn:microsoft.com/office/officeart/2005/8/layout/process5"/>
    <dgm:cxn modelId="{1ABDB579-48EB-4438-B92B-79392C8A6B60}" type="presParOf" srcId="{A39102B2-A050-4940-BE89-82032655B8B3}" destId="{FDC6EA6D-5090-477E-A2C3-33E001B2B8E9}" srcOrd="7" destOrd="0" presId="urn:microsoft.com/office/officeart/2005/8/layout/process5"/>
    <dgm:cxn modelId="{09D8BF76-D447-456E-B82F-DDE49769A9B7}" type="presParOf" srcId="{FDC6EA6D-5090-477E-A2C3-33E001B2B8E9}" destId="{F7096CB7-62E2-4746-9CA2-DAE65BDBC848}" srcOrd="0" destOrd="0" presId="urn:microsoft.com/office/officeart/2005/8/layout/process5"/>
    <dgm:cxn modelId="{216AB38C-205A-407F-8AC1-60C3D66AC366}" type="presParOf" srcId="{A39102B2-A050-4940-BE89-82032655B8B3}" destId="{F1091C6C-789E-4880-984D-A5D329A15191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79FE904-034A-4676-BF02-C6A460B069A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ADBC476-F4E1-4D6B-87DA-BFDBFE4E0DAF}">
      <dgm:prSet phldrT="[Текст]" custT="1"/>
      <dgm:spPr/>
      <dgm:t>
        <a:bodyPr anchor="t"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Последовательность</a:t>
          </a:r>
        </a:p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действий ребенка при обследовании предметов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72E124D7-CB66-44B2-8D02-C52C92011CB9}" type="parTrans" cxnId="{E3FF2E2F-9371-432F-AEDF-A3AF53DF01EF}">
      <dgm:prSet/>
      <dgm:spPr/>
      <dgm:t>
        <a:bodyPr/>
        <a:lstStyle/>
        <a:p>
          <a:endParaRPr lang="ru-RU"/>
        </a:p>
      </dgm:t>
    </dgm:pt>
    <dgm:pt modelId="{0106D4A3-696A-4E21-B6FD-83F27D1F852D}" type="sibTrans" cxnId="{E3FF2E2F-9371-432F-AEDF-A3AF53DF01EF}">
      <dgm:prSet/>
      <dgm:spPr/>
      <dgm:t>
        <a:bodyPr/>
        <a:lstStyle/>
        <a:p>
          <a:endParaRPr lang="ru-RU"/>
        </a:p>
      </dgm:t>
    </dgm:pt>
    <dgm:pt modelId="{AC8DCEDA-9855-4684-A4ED-34475AB0BBFF}">
      <dgm:prSet phldrT="[Текст]" custT="1"/>
      <dgm:spPr/>
      <dgm:t>
        <a:bodyPr anchor="t"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Предмет воспринимается целиком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4EEF47E-643A-49FF-8555-9426E33C3804}" type="parTrans" cxnId="{BA62929F-17AB-4A81-B6CA-386A159C1F59}">
      <dgm:prSet/>
      <dgm:spPr/>
      <dgm:t>
        <a:bodyPr/>
        <a:lstStyle/>
        <a:p>
          <a:endParaRPr lang="ru-RU"/>
        </a:p>
      </dgm:t>
    </dgm:pt>
    <dgm:pt modelId="{7AA6EA51-AC9E-43B4-ADBB-7B107707F569}" type="sibTrans" cxnId="{BA62929F-17AB-4A81-B6CA-386A159C1F59}">
      <dgm:prSet/>
      <dgm:spPr/>
      <dgm:t>
        <a:bodyPr/>
        <a:lstStyle/>
        <a:p>
          <a:endParaRPr lang="ru-RU"/>
        </a:p>
      </dgm:t>
    </dgm:pt>
    <dgm:pt modelId="{B690F4D1-5077-4F86-8CAC-F83A6E8ED481}">
      <dgm:prSet phldrT="[Текст]" custT="1"/>
      <dgm:spPr/>
      <dgm:t>
        <a:bodyPr anchor="t"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Выделение главные части предмета, определяется  их свойства (цвет, форма, величина)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1DB5F2E3-230A-48A1-9AF7-0F24F75D2D3A}" type="parTrans" cxnId="{6CA1D47D-8D08-419B-9BCB-41C7982EB020}">
      <dgm:prSet/>
      <dgm:spPr/>
      <dgm:t>
        <a:bodyPr/>
        <a:lstStyle/>
        <a:p>
          <a:endParaRPr lang="ru-RU"/>
        </a:p>
      </dgm:t>
    </dgm:pt>
    <dgm:pt modelId="{34394A11-567D-4503-B8FD-AAE8A115B998}" type="sibTrans" cxnId="{6CA1D47D-8D08-419B-9BCB-41C7982EB020}">
      <dgm:prSet/>
      <dgm:spPr/>
      <dgm:t>
        <a:bodyPr/>
        <a:lstStyle/>
        <a:p>
          <a:endParaRPr lang="ru-RU"/>
        </a:p>
      </dgm:t>
    </dgm:pt>
    <dgm:pt modelId="{D1CA7CC6-9295-4953-A18A-4BE18454FF4B}">
      <dgm:prSet custT="1"/>
      <dgm:spPr/>
      <dgm:t>
        <a:bodyPr anchor="t"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Определяются пространственные отношения частей относительно к целому и друг к другу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FA52D435-2810-4D65-9EBF-19B7319AE111}" type="parTrans" cxnId="{6E730A54-8F3C-471A-9677-FA3DF502DEC8}">
      <dgm:prSet/>
      <dgm:spPr/>
      <dgm:t>
        <a:bodyPr/>
        <a:lstStyle/>
        <a:p>
          <a:endParaRPr lang="ru-RU"/>
        </a:p>
      </dgm:t>
    </dgm:pt>
    <dgm:pt modelId="{AECDEB56-5C63-451E-9A1A-8897484E5FEA}" type="sibTrans" cxnId="{6E730A54-8F3C-471A-9677-FA3DF502DEC8}">
      <dgm:prSet/>
      <dgm:spPr/>
      <dgm:t>
        <a:bodyPr/>
        <a:lstStyle/>
        <a:p>
          <a:endParaRPr lang="ru-RU"/>
        </a:p>
      </dgm:t>
    </dgm:pt>
    <dgm:pt modelId="{73DF57B9-A192-497B-A175-A0F1475C83F2}">
      <dgm:prSet custT="1"/>
      <dgm:spPr/>
      <dgm:t>
        <a:bodyPr anchor="t"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Повторное восприятие предмета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CE6C4559-E819-4478-9B5D-663651B92042}" type="parTrans" cxnId="{A67DCDB3-86A6-4F98-8E29-12E594C706AF}">
      <dgm:prSet/>
      <dgm:spPr/>
      <dgm:t>
        <a:bodyPr/>
        <a:lstStyle/>
        <a:p>
          <a:endParaRPr lang="ru-RU"/>
        </a:p>
      </dgm:t>
    </dgm:pt>
    <dgm:pt modelId="{2D20545A-CA74-46D8-9351-4D79538AC559}" type="sibTrans" cxnId="{A67DCDB3-86A6-4F98-8E29-12E594C706AF}">
      <dgm:prSet/>
      <dgm:spPr/>
      <dgm:t>
        <a:bodyPr/>
        <a:lstStyle/>
        <a:p>
          <a:endParaRPr lang="ru-RU"/>
        </a:p>
      </dgm:t>
    </dgm:pt>
    <dgm:pt modelId="{F52B1BC8-D022-413F-A569-977DC866D1DB}" type="pres">
      <dgm:prSet presAssocID="{779FE904-034A-4676-BF02-C6A460B069A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A32A99-B1D4-4AA0-9D0D-7BD30A9DD615}" type="pres">
      <dgm:prSet presAssocID="{1ADBC476-F4E1-4D6B-87DA-BFDBFE4E0DAF}" presName="root1" presStyleCnt="0"/>
      <dgm:spPr/>
    </dgm:pt>
    <dgm:pt modelId="{EEE23484-F094-4531-AFBE-95A9A6C8B56E}" type="pres">
      <dgm:prSet presAssocID="{1ADBC476-F4E1-4D6B-87DA-BFDBFE4E0DAF}" presName="LevelOneTextNode" presStyleLbl="node0" presStyleIdx="0" presStyleCnt="1" custScaleX="139947" custScaleY="101177" custLinFactNeighborX="11281" custLinFactNeighborY="358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4B1F4E-CAAB-43B7-B870-D1139198D952}" type="pres">
      <dgm:prSet presAssocID="{1ADBC476-F4E1-4D6B-87DA-BFDBFE4E0DAF}" presName="level2hierChild" presStyleCnt="0"/>
      <dgm:spPr/>
    </dgm:pt>
    <dgm:pt modelId="{7F47215F-AA0D-47AE-8A6D-4BB3315BDA11}" type="pres">
      <dgm:prSet presAssocID="{A4EEF47E-643A-49FF-8555-9426E33C3804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48D28A52-CC4E-4F4D-AE3D-D77D6AB0F27E}" type="pres">
      <dgm:prSet presAssocID="{A4EEF47E-643A-49FF-8555-9426E33C380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9BA152D-C723-4A6F-9FF3-8BE708CBD370}" type="pres">
      <dgm:prSet presAssocID="{AC8DCEDA-9855-4684-A4ED-34475AB0BBFF}" presName="root2" presStyleCnt="0"/>
      <dgm:spPr/>
    </dgm:pt>
    <dgm:pt modelId="{125D0117-95F7-421C-8A36-D5520277804F}" type="pres">
      <dgm:prSet presAssocID="{AC8DCEDA-9855-4684-A4ED-34475AB0BBFF}" presName="LevelTwoTextNode" presStyleLbl="node2" presStyleIdx="0" presStyleCnt="4" custScaleX="189573" custScaleY="27255" custLinFactNeighborX="2291" custLinFactNeighborY="34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E3F051-D7B8-49A1-B798-D0D8460FF7B8}" type="pres">
      <dgm:prSet presAssocID="{AC8DCEDA-9855-4684-A4ED-34475AB0BBFF}" presName="level3hierChild" presStyleCnt="0"/>
      <dgm:spPr/>
    </dgm:pt>
    <dgm:pt modelId="{704E9A80-3F22-4795-B002-A6C3E8939C55}" type="pres">
      <dgm:prSet presAssocID="{1DB5F2E3-230A-48A1-9AF7-0F24F75D2D3A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D330AFE9-B0E1-48B4-85C9-5D42A09CEB47}" type="pres">
      <dgm:prSet presAssocID="{1DB5F2E3-230A-48A1-9AF7-0F24F75D2D3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B047BD48-0D5B-4F6D-ADDE-1A6C7E44CB4A}" type="pres">
      <dgm:prSet presAssocID="{B690F4D1-5077-4F86-8CAC-F83A6E8ED481}" presName="root2" presStyleCnt="0"/>
      <dgm:spPr/>
    </dgm:pt>
    <dgm:pt modelId="{E03D6B1E-7060-431C-B039-2C3582ACF90A}" type="pres">
      <dgm:prSet presAssocID="{B690F4D1-5077-4F86-8CAC-F83A6E8ED481}" presName="LevelTwoTextNode" presStyleLbl="node2" presStyleIdx="1" presStyleCnt="4" custScaleX="196320" custScaleY="73054" custLinFactNeighborX="508" custLinFactNeighborY="201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911FFD-8238-444C-984A-CC380F10A36D}" type="pres">
      <dgm:prSet presAssocID="{B690F4D1-5077-4F86-8CAC-F83A6E8ED481}" presName="level3hierChild" presStyleCnt="0"/>
      <dgm:spPr/>
    </dgm:pt>
    <dgm:pt modelId="{DD70948C-80F0-412B-BE8D-D86B9BBD7B1B}" type="pres">
      <dgm:prSet presAssocID="{FA52D435-2810-4D65-9EBF-19B7319AE111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6DE599A1-70CB-49BE-AB03-72DE3E566B00}" type="pres">
      <dgm:prSet presAssocID="{FA52D435-2810-4D65-9EBF-19B7319AE111}" presName="connTx" presStyleLbl="parChTrans1D2" presStyleIdx="2" presStyleCnt="4"/>
      <dgm:spPr/>
      <dgm:t>
        <a:bodyPr/>
        <a:lstStyle/>
        <a:p>
          <a:endParaRPr lang="ru-RU"/>
        </a:p>
      </dgm:t>
    </dgm:pt>
    <dgm:pt modelId="{83E6C549-124E-4E78-B72F-8D6710E1EB49}" type="pres">
      <dgm:prSet presAssocID="{D1CA7CC6-9295-4953-A18A-4BE18454FF4B}" presName="root2" presStyleCnt="0"/>
      <dgm:spPr/>
    </dgm:pt>
    <dgm:pt modelId="{15926342-9FE0-46C9-B4A5-FDE1DE4FCC51}" type="pres">
      <dgm:prSet presAssocID="{D1CA7CC6-9295-4953-A18A-4BE18454FF4B}" presName="LevelTwoTextNode" presStyleLbl="node2" presStyleIdx="2" presStyleCnt="4" custScaleX="193774" custScaleY="70245" custLinFactNeighborX="3054" custLinFactNeighborY="263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EC7677-FAF2-41B8-8DFB-252F45D51C65}" type="pres">
      <dgm:prSet presAssocID="{D1CA7CC6-9295-4953-A18A-4BE18454FF4B}" presName="level3hierChild" presStyleCnt="0"/>
      <dgm:spPr/>
    </dgm:pt>
    <dgm:pt modelId="{4D700F0E-6348-4D0B-8746-AE146D5BFA40}" type="pres">
      <dgm:prSet presAssocID="{CE6C4559-E819-4478-9B5D-663651B9204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F5E5B95E-C401-46FD-A660-85EBC4849195}" type="pres">
      <dgm:prSet presAssocID="{CE6C4559-E819-4478-9B5D-663651B9204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8123EA2-FA05-465A-AA13-6138915C27CC}" type="pres">
      <dgm:prSet presAssocID="{73DF57B9-A192-497B-A175-A0F1475C83F2}" presName="root2" presStyleCnt="0"/>
      <dgm:spPr/>
    </dgm:pt>
    <dgm:pt modelId="{3734AE5A-061D-4A6C-B893-1C518A2EADFF}" type="pres">
      <dgm:prSet presAssocID="{73DF57B9-A192-497B-A175-A0F1475C83F2}" presName="LevelTwoTextNode" presStyleLbl="node2" presStyleIdx="3" presStyleCnt="4" custScaleX="182453" custScaleY="56535" custLinFactNeighborX="-656" custLinFactNeighborY="35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CC375B-15DE-4646-BBB9-6AA5C4E53A1C}" type="pres">
      <dgm:prSet presAssocID="{73DF57B9-A192-497B-A175-A0F1475C83F2}" presName="level3hierChild" presStyleCnt="0"/>
      <dgm:spPr/>
    </dgm:pt>
  </dgm:ptLst>
  <dgm:cxnLst>
    <dgm:cxn modelId="{6CA1D47D-8D08-419B-9BCB-41C7982EB020}" srcId="{1ADBC476-F4E1-4D6B-87DA-BFDBFE4E0DAF}" destId="{B690F4D1-5077-4F86-8CAC-F83A6E8ED481}" srcOrd="1" destOrd="0" parTransId="{1DB5F2E3-230A-48A1-9AF7-0F24F75D2D3A}" sibTransId="{34394A11-567D-4503-B8FD-AAE8A115B998}"/>
    <dgm:cxn modelId="{CB4CCEAC-0B42-40DC-B09B-FD0DA1B3EDF1}" type="presOf" srcId="{73DF57B9-A192-497B-A175-A0F1475C83F2}" destId="{3734AE5A-061D-4A6C-B893-1C518A2EADFF}" srcOrd="0" destOrd="0" presId="urn:microsoft.com/office/officeart/2005/8/layout/hierarchy2"/>
    <dgm:cxn modelId="{C0C55EE0-99C9-49AF-8AB0-94CD42C7F292}" type="presOf" srcId="{CE6C4559-E819-4478-9B5D-663651B92042}" destId="{4D700F0E-6348-4D0B-8746-AE146D5BFA40}" srcOrd="0" destOrd="0" presId="urn:microsoft.com/office/officeart/2005/8/layout/hierarchy2"/>
    <dgm:cxn modelId="{F1624377-D6C0-498D-A3EA-F9D843195E9C}" type="presOf" srcId="{1ADBC476-F4E1-4D6B-87DA-BFDBFE4E0DAF}" destId="{EEE23484-F094-4531-AFBE-95A9A6C8B56E}" srcOrd="0" destOrd="0" presId="urn:microsoft.com/office/officeart/2005/8/layout/hierarchy2"/>
    <dgm:cxn modelId="{3E4CEDD3-3FA1-4288-808E-92B99CA083C2}" type="presOf" srcId="{779FE904-034A-4676-BF02-C6A460B069AA}" destId="{F52B1BC8-D022-413F-A569-977DC866D1DB}" srcOrd="0" destOrd="0" presId="urn:microsoft.com/office/officeart/2005/8/layout/hierarchy2"/>
    <dgm:cxn modelId="{5889A84B-0997-4A3C-A4BC-093B11EF059C}" type="presOf" srcId="{1DB5F2E3-230A-48A1-9AF7-0F24F75D2D3A}" destId="{704E9A80-3F22-4795-B002-A6C3E8939C55}" srcOrd="0" destOrd="0" presId="urn:microsoft.com/office/officeart/2005/8/layout/hierarchy2"/>
    <dgm:cxn modelId="{840AEEDD-9485-4564-A0BB-0DFCB6C3A3B3}" type="presOf" srcId="{CE6C4559-E819-4478-9B5D-663651B92042}" destId="{F5E5B95E-C401-46FD-A660-85EBC4849195}" srcOrd="1" destOrd="0" presId="urn:microsoft.com/office/officeart/2005/8/layout/hierarchy2"/>
    <dgm:cxn modelId="{72A244A9-9408-4CA5-BED7-E46898BD7743}" type="presOf" srcId="{D1CA7CC6-9295-4953-A18A-4BE18454FF4B}" destId="{15926342-9FE0-46C9-B4A5-FDE1DE4FCC51}" srcOrd="0" destOrd="0" presId="urn:microsoft.com/office/officeart/2005/8/layout/hierarchy2"/>
    <dgm:cxn modelId="{A67DCDB3-86A6-4F98-8E29-12E594C706AF}" srcId="{1ADBC476-F4E1-4D6B-87DA-BFDBFE4E0DAF}" destId="{73DF57B9-A192-497B-A175-A0F1475C83F2}" srcOrd="3" destOrd="0" parTransId="{CE6C4559-E819-4478-9B5D-663651B92042}" sibTransId="{2D20545A-CA74-46D8-9351-4D79538AC559}"/>
    <dgm:cxn modelId="{6FD74C3A-5581-48FB-B19B-B50B80639032}" type="presOf" srcId="{FA52D435-2810-4D65-9EBF-19B7319AE111}" destId="{6DE599A1-70CB-49BE-AB03-72DE3E566B00}" srcOrd="1" destOrd="0" presId="urn:microsoft.com/office/officeart/2005/8/layout/hierarchy2"/>
    <dgm:cxn modelId="{ABFD3D1C-AB4B-44D0-9F3E-E7B34A90D403}" type="presOf" srcId="{1DB5F2E3-230A-48A1-9AF7-0F24F75D2D3A}" destId="{D330AFE9-B0E1-48B4-85C9-5D42A09CEB47}" srcOrd="1" destOrd="0" presId="urn:microsoft.com/office/officeart/2005/8/layout/hierarchy2"/>
    <dgm:cxn modelId="{E3FF2E2F-9371-432F-AEDF-A3AF53DF01EF}" srcId="{779FE904-034A-4676-BF02-C6A460B069AA}" destId="{1ADBC476-F4E1-4D6B-87DA-BFDBFE4E0DAF}" srcOrd="0" destOrd="0" parTransId="{72E124D7-CB66-44B2-8D02-C52C92011CB9}" sibTransId="{0106D4A3-696A-4E21-B6FD-83F27D1F852D}"/>
    <dgm:cxn modelId="{BE6370F9-0499-4D39-952C-DEC685064729}" type="presOf" srcId="{A4EEF47E-643A-49FF-8555-9426E33C3804}" destId="{48D28A52-CC4E-4F4D-AE3D-D77D6AB0F27E}" srcOrd="1" destOrd="0" presId="urn:microsoft.com/office/officeart/2005/8/layout/hierarchy2"/>
    <dgm:cxn modelId="{BA62929F-17AB-4A81-B6CA-386A159C1F59}" srcId="{1ADBC476-F4E1-4D6B-87DA-BFDBFE4E0DAF}" destId="{AC8DCEDA-9855-4684-A4ED-34475AB0BBFF}" srcOrd="0" destOrd="0" parTransId="{A4EEF47E-643A-49FF-8555-9426E33C3804}" sibTransId="{7AA6EA51-AC9E-43B4-ADBB-7B107707F569}"/>
    <dgm:cxn modelId="{8D563159-0051-483D-BC0E-8290EC4AA591}" type="presOf" srcId="{B690F4D1-5077-4F86-8CAC-F83A6E8ED481}" destId="{E03D6B1E-7060-431C-B039-2C3582ACF90A}" srcOrd="0" destOrd="0" presId="urn:microsoft.com/office/officeart/2005/8/layout/hierarchy2"/>
    <dgm:cxn modelId="{47399248-84BB-4E35-BB14-DD2BF2FA84B5}" type="presOf" srcId="{AC8DCEDA-9855-4684-A4ED-34475AB0BBFF}" destId="{125D0117-95F7-421C-8A36-D5520277804F}" srcOrd="0" destOrd="0" presId="urn:microsoft.com/office/officeart/2005/8/layout/hierarchy2"/>
    <dgm:cxn modelId="{A481F623-D2E9-4386-9088-20C861E9C7D1}" type="presOf" srcId="{FA52D435-2810-4D65-9EBF-19B7319AE111}" destId="{DD70948C-80F0-412B-BE8D-D86B9BBD7B1B}" srcOrd="0" destOrd="0" presId="urn:microsoft.com/office/officeart/2005/8/layout/hierarchy2"/>
    <dgm:cxn modelId="{41CBF586-2C6D-4BC9-A766-83A073E942C0}" type="presOf" srcId="{A4EEF47E-643A-49FF-8555-9426E33C3804}" destId="{7F47215F-AA0D-47AE-8A6D-4BB3315BDA11}" srcOrd="0" destOrd="0" presId="urn:microsoft.com/office/officeart/2005/8/layout/hierarchy2"/>
    <dgm:cxn modelId="{6E730A54-8F3C-471A-9677-FA3DF502DEC8}" srcId="{1ADBC476-F4E1-4D6B-87DA-BFDBFE4E0DAF}" destId="{D1CA7CC6-9295-4953-A18A-4BE18454FF4B}" srcOrd="2" destOrd="0" parTransId="{FA52D435-2810-4D65-9EBF-19B7319AE111}" sibTransId="{AECDEB56-5C63-451E-9A1A-8897484E5FEA}"/>
    <dgm:cxn modelId="{6CC97B50-483F-4CF7-821C-D8DB192EEBF7}" type="presParOf" srcId="{F52B1BC8-D022-413F-A569-977DC866D1DB}" destId="{75A32A99-B1D4-4AA0-9D0D-7BD30A9DD615}" srcOrd="0" destOrd="0" presId="urn:microsoft.com/office/officeart/2005/8/layout/hierarchy2"/>
    <dgm:cxn modelId="{E89E7AA0-8C13-4BF9-88EB-B06C5EF32F5D}" type="presParOf" srcId="{75A32A99-B1D4-4AA0-9D0D-7BD30A9DD615}" destId="{EEE23484-F094-4531-AFBE-95A9A6C8B56E}" srcOrd="0" destOrd="0" presId="urn:microsoft.com/office/officeart/2005/8/layout/hierarchy2"/>
    <dgm:cxn modelId="{44C6027D-AACD-4A15-B35B-7ADE850CFB1C}" type="presParOf" srcId="{75A32A99-B1D4-4AA0-9D0D-7BD30A9DD615}" destId="{CE4B1F4E-CAAB-43B7-B870-D1139198D952}" srcOrd="1" destOrd="0" presId="urn:microsoft.com/office/officeart/2005/8/layout/hierarchy2"/>
    <dgm:cxn modelId="{E073D79D-DA01-42CB-B186-0F95E87AEA8D}" type="presParOf" srcId="{CE4B1F4E-CAAB-43B7-B870-D1139198D952}" destId="{7F47215F-AA0D-47AE-8A6D-4BB3315BDA11}" srcOrd="0" destOrd="0" presId="urn:microsoft.com/office/officeart/2005/8/layout/hierarchy2"/>
    <dgm:cxn modelId="{DF9C2A2C-1953-42B5-8407-12551D2FDB33}" type="presParOf" srcId="{7F47215F-AA0D-47AE-8A6D-4BB3315BDA11}" destId="{48D28A52-CC4E-4F4D-AE3D-D77D6AB0F27E}" srcOrd="0" destOrd="0" presId="urn:microsoft.com/office/officeart/2005/8/layout/hierarchy2"/>
    <dgm:cxn modelId="{7CF3C6C1-CECB-4FE0-932E-B93BD21A4702}" type="presParOf" srcId="{CE4B1F4E-CAAB-43B7-B870-D1139198D952}" destId="{B9BA152D-C723-4A6F-9FF3-8BE708CBD370}" srcOrd="1" destOrd="0" presId="urn:microsoft.com/office/officeart/2005/8/layout/hierarchy2"/>
    <dgm:cxn modelId="{5ECE51F0-90D3-4D87-99CE-1C6E3E1FA0B8}" type="presParOf" srcId="{B9BA152D-C723-4A6F-9FF3-8BE708CBD370}" destId="{125D0117-95F7-421C-8A36-D5520277804F}" srcOrd="0" destOrd="0" presId="urn:microsoft.com/office/officeart/2005/8/layout/hierarchy2"/>
    <dgm:cxn modelId="{496FEAEA-4AE1-47F6-89BD-A347016F8EDC}" type="presParOf" srcId="{B9BA152D-C723-4A6F-9FF3-8BE708CBD370}" destId="{0BE3F051-D7B8-49A1-B798-D0D8460FF7B8}" srcOrd="1" destOrd="0" presId="urn:microsoft.com/office/officeart/2005/8/layout/hierarchy2"/>
    <dgm:cxn modelId="{0CCEE593-97C0-4906-BBCF-8000EC6EC3DA}" type="presParOf" srcId="{CE4B1F4E-CAAB-43B7-B870-D1139198D952}" destId="{704E9A80-3F22-4795-B002-A6C3E8939C55}" srcOrd="2" destOrd="0" presId="urn:microsoft.com/office/officeart/2005/8/layout/hierarchy2"/>
    <dgm:cxn modelId="{6EF407E7-F119-4B6B-B85F-BD12A8E0C1A3}" type="presParOf" srcId="{704E9A80-3F22-4795-B002-A6C3E8939C55}" destId="{D330AFE9-B0E1-48B4-85C9-5D42A09CEB47}" srcOrd="0" destOrd="0" presId="urn:microsoft.com/office/officeart/2005/8/layout/hierarchy2"/>
    <dgm:cxn modelId="{58AD7A58-B052-4C51-A041-F2DABFB9F06D}" type="presParOf" srcId="{CE4B1F4E-CAAB-43B7-B870-D1139198D952}" destId="{B047BD48-0D5B-4F6D-ADDE-1A6C7E44CB4A}" srcOrd="3" destOrd="0" presId="urn:microsoft.com/office/officeart/2005/8/layout/hierarchy2"/>
    <dgm:cxn modelId="{F7383F67-0E11-4F70-A571-D075195AF82A}" type="presParOf" srcId="{B047BD48-0D5B-4F6D-ADDE-1A6C7E44CB4A}" destId="{E03D6B1E-7060-431C-B039-2C3582ACF90A}" srcOrd="0" destOrd="0" presId="urn:microsoft.com/office/officeart/2005/8/layout/hierarchy2"/>
    <dgm:cxn modelId="{C1914D91-302E-4281-8DAF-39BAFCB799FA}" type="presParOf" srcId="{B047BD48-0D5B-4F6D-ADDE-1A6C7E44CB4A}" destId="{EF911FFD-8238-444C-984A-CC380F10A36D}" srcOrd="1" destOrd="0" presId="urn:microsoft.com/office/officeart/2005/8/layout/hierarchy2"/>
    <dgm:cxn modelId="{6780AEAF-31A7-4594-AB0F-53E95A71AAFD}" type="presParOf" srcId="{CE4B1F4E-CAAB-43B7-B870-D1139198D952}" destId="{DD70948C-80F0-412B-BE8D-D86B9BBD7B1B}" srcOrd="4" destOrd="0" presId="urn:microsoft.com/office/officeart/2005/8/layout/hierarchy2"/>
    <dgm:cxn modelId="{4D73D6CE-9A8D-459E-AB21-1895234E4556}" type="presParOf" srcId="{DD70948C-80F0-412B-BE8D-D86B9BBD7B1B}" destId="{6DE599A1-70CB-49BE-AB03-72DE3E566B00}" srcOrd="0" destOrd="0" presId="urn:microsoft.com/office/officeart/2005/8/layout/hierarchy2"/>
    <dgm:cxn modelId="{63FE91D0-9E09-4759-A824-6CC29F52DCF8}" type="presParOf" srcId="{CE4B1F4E-CAAB-43B7-B870-D1139198D952}" destId="{83E6C549-124E-4E78-B72F-8D6710E1EB49}" srcOrd="5" destOrd="0" presId="urn:microsoft.com/office/officeart/2005/8/layout/hierarchy2"/>
    <dgm:cxn modelId="{3BE35FB4-A3D6-4EA9-BE99-041C39AD9A24}" type="presParOf" srcId="{83E6C549-124E-4E78-B72F-8D6710E1EB49}" destId="{15926342-9FE0-46C9-B4A5-FDE1DE4FCC51}" srcOrd="0" destOrd="0" presId="urn:microsoft.com/office/officeart/2005/8/layout/hierarchy2"/>
    <dgm:cxn modelId="{047414E8-D413-46BF-A719-BDAF8C02BDCA}" type="presParOf" srcId="{83E6C549-124E-4E78-B72F-8D6710E1EB49}" destId="{6FEC7677-FAF2-41B8-8DFB-252F45D51C65}" srcOrd="1" destOrd="0" presId="urn:microsoft.com/office/officeart/2005/8/layout/hierarchy2"/>
    <dgm:cxn modelId="{E1E5D626-038A-4707-A15F-45731BE721B4}" type="presParOf" srcId="{CE4B1F4E-CAAB-43B7-B870-D1139198D952}" destId="{4D700F0E-6348-4D0B-8746-AE146D5BFA40}" srcOrd="6" destOrd="0" presId="urn:microsoft.com/office/officeart/2005/8/layout/hierarchy2"/>
    <dgm:cxn modelId="{2D4A9151-7D05-47B8-8101-BB45B6634DB1}" type="presParOf" srcId="{4D700F0E-6348-4D0B-8746-AE146D5BFA40}" destId="{F5E5B95E-C401-46FD-A660-85EBC4849195}" srcOrd="0" destOrd="0" presId="urn:microsoft.com/office/officeart/2005/8/layout/hierarchy2"/>
    <dgm:cxn modelId="{29771437-BDC0-4DBE-AA3A-8E3A77880401}" type="presParOf" srcId="{CE4B1F4E-CAAB-43B7-B870-D1139198D952}" destId="{38123EA2-FA05-465A-AA13-6138915C27CC}" srcOrd="7" destOrd="0" presId="urn:microsoft.com/office/officeart/2005/8/layout/hierarchy2"/>
    <dgm:cxn modelId="{C73A6CCF-E81A-4DD4-9445-A951D0AF5915}" type="presParOf" srcId="{38123EA2-FA05-465A-AA13-6138915C27CC}" destId="{3734AE5A-061D-4A6C-B893-1C518A2EADFF}" srcOrd="0" destOrd="0" presId="urn:microsoft.com/office/officeart/2005/8/layout/hierarchy2"/>
    <dgm:cxn modelId="{6136705B-8EF9-4179-982F-4A1F1FFD6084}" type="presParOf" srcId="{38123EA2-FA05-465A-AA13-6138915C27CC}" destId="{03CC375B-15DE-4646-BBB9-6AA5C4E53A1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6CA0A6C-7B4A-407E-A775-84D986C06A6C}" type="doc">
      <dgm:prSet loTypeId="urn:microsoft.com/office/officeart/2005/8/layout/process5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23C88A7-ACB1-4B5F-B3BE-409FB6AC556E}">
      <dgm:prSet phldrT="[Текст]" custT="1"/>
      <dgm:spPr/>
      <dgm:t>
        <a:bodyPr anchor="ctr"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Усвоение детьми  «сигнального значения» свойств предметов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7915A19A-B11C-4BFC-AC85-0CA82367E407}" type="parTrans" cxnId="{5A063C2D-8397-4B24-84D8-FD32C1475F3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0891A5D-A308-4B70-9531-CFF9FCAB3C6B}" type="sibTrans" cxnId="{5A063C2D-8397-4B24-84D8-FD32C1475F36}">
      <dgm:prSet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6200000" scaled="0"/>
        </a:gradFill>
        <a:ln>
          <a:solidFill>
            <a:srgbClr val="008000"/>
          </a:solidFill>
        </a:ln>
      </dgm:spPr>
      <dgm:t>
        <a:bodyPr/>
        <a:lstStyle/>
        <a:p>
          <a:endParaRPr lang="ru-RU"/>
        </a:p>
      </dgm:t>
    </dgm:pt>
    <dgm:pt modelId="{FCFAEA53-5CAD-45F4-BD20-88EA9A8128EA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Формирование элементарных продуктивных действий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7CB13E9-7B44-41D5-A1E2-24820098A3DA}" type="parTrans" cxnId="{A63E78C0-D5B1-43DF-BF94-32E41ADE172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89BBDC2-A09E-48D2-8D1F-FE0275029EEB}" type="sibTrans" cxnId="{A63E78C0-D5B1-43DF-BF94-32E41ADE1729}">
      <dgm:prSet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16200000" scaled="0"/>
        </a:gradFill>
        <a:ln>
          <a:solidFill>
            <a:srgbClr val="FF0066"/>
          </a:solidFill>
        </a:ln>
      </dgm:spPr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55D536A-8F4C-44F7-B05F-B5142EB84376}">
      <dgm:prSet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Накопление представлений о цвете, форме, величине предметов окружающего мира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1A738D7A-4D34-4F71-B70D-E68E33F2DBEA}" type="parTrans" cxnId="{06D70220-75E3-4ED8-9551-59DC9C70AAC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3D5AC77-736B-49A2-9475-BE1FAE066468}" type="sibTrans" cxnId="{06D70220-75E3-4ED8-9551-59DC9C70AAC5}">
      <dgm:prSet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</dgm:spPr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7535669-7C71-421D-91BC-CF2F0272C8B3}">
      <dgm:prSet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Ведущий вид деятельности – действия с предметами</a:t>
          </a:r>
          <a:endParaRPr lang="ru-RU" sz="1800" dirty="0"/>
        </a:p>
      </dgm:t>
    </dgm:pt>
    <dgm:pt modelId="{53B20DCE-8404-4FFC-9576-4FEDB9DDCF85}" type="parTrans" cxnId="{97D2A92A-6116-4C9D-9B1C-CAEDE86421F2}">
      <dgm:prSet/>
      <dgm:spPr/>
      <dgm:t>
        <a:bodyPr/>
        <a:lstStyle/>
        <a:p>
          <a:endParaRPr lang="ru-RU"/>
        </a:p>
      </dgm:t>
    </dgm:pt>
    <dgm:pt modelId="{250725D8-1EFB-448D-97AF-610D159DECD6}" type="sibTrans" cxnId="{97D2A92A-6116-4C9D-9B1C-CAEDE86421F2}">
      <dgm:prSet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</a:gradFill>
        <a:ln>
          <a:solidFill>
            <a:srgbClr val="FF0066"/>
          </a:solidFill>
        </a:ln>
      </dgm:spPr>
      <dgm:t>
        <a:bodyPr/>
        <a:lstStyle/>
        <a:p>
          <a:endParaRPr lang="ru-RU"/>
        </a:p>
      </dgm:t>
    </dgm:pt>
    <dgm:pt modelId="{CB8AB5D7-D646-4F82-AA54-9C92D3192968}">
      <dgm:prSet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Формирование полноценного восприятия окружающей действительности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88AF643C-6578-4BF1-BBA6-13770FB2A015}" type="parTrans" cxnId="{C72A92B2-A026-4699-95D9-D8142C4ACD4F}">
      <dgm:prSet/>
      <dgm:spPr/>
      <dgm:t>
        <a:bodyPr/>
        <a:lstStyle/>
        <a:p>
          <a:endParaRPr lang="ru-RU"/>
        </a:p>
      </dgm:t>
    </dgm:pt>
    <dgm:pt modelId="{C7C6CD94-0464-488D-8C96-77CB8D4E7649}" type="sibTrans" cxnId="{C72A92B2-A026-4699-95D9-D8142C4ACD4F}">
      <dgm:prSet/>
      <dgm:spPr/>
      <dgm:t>
        <a:bodyPr/>
        <a:lstStyle/>
        <a:p>
          <a:endParaRPr lang="ru-RU"/>
        </a:p>
      </dgm:t>
    </dgm:pt>
    <dgm:pt modelId="{66B93FB1-DC07-4106-9A55-3C27C233A752}" type="pres">
      <dgm:prSet presAssocID="{F6CA0A6C-7B4A-407E-A775-84D986C06A6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93D7FA-0D44-46D3-A385-364FC6C0F8E0}" type="pres">
      <dgm:prSet presAssocID="{655D536A-8F4C-44F7-B05F-B5142EB84376}" presName="node" presStyleLbl="node1" presStyleIdx="0" presStyleCnt="5" custScaleY="1161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273B2-9172-44D9-BF1E-4784EEA13DD9}" type="pres">
      <dgm:prSet presAssocID="{C3D5AC77-736B-49A2-9475-BE1FAE06646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68E43E63-C047-40F1-901D-DA9433F04A43}" type="pres">
      <dgm:prSet presAssocID="{C3D5AC77-736B-49A2-9475-BE1FAE06646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D31E0C7A-187B-4AEC-BF8A-6AB40A54A976}" type="pres">
      <dgm:prSet presAssocID="{323C88A7-ACB1-4B5F-B3BE-409FB6AC556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57698-371F-477B-870C-7D8D5BC51D39}" type="pres">
      <dgm:prSet presAssocID="{E0891A5D-A308-4B70-9531-CFF9FCAB3C6B}" presName="sibTrans" presStyleLbl="sibTrans2D1" presStyleIdx="1" presStyleCnt="4" custLinFactNeighborX="21910" custLinFactNeighborY="-4211"/>
      <dgm:spPr/>
      <dgm:t>
        <a:bodyPr/>
        <a:lstStyle/>
        <a:p>
          <a:endParaRPr lang="ru-RU"/>
        </a:p>
      </dgm:t>
    </dgm:pt>
    <dgm:pt modelId="{8184A7E8-BE00-4316-9F59-C5F50FC39462}" type="pres">
      <dgm:prSet presAssocID="{E0891A5D-A308-4B70-9531-CFF9FCAB3C6B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93638A4E-5C7E-43B5-972B-574DA6A8F710}" type="pres">
      <dgm:prSet presAssocID="{F7535669-7C71-421D-91BC-CF2F0272C8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E3070-900F-40BF-8311-AE0DFBCCF523}" type="pres">
      <dgm:prSet presAssocID="{250725D8-1EFB-448D-97AF-610D159DECD6}" presName="sibTrans" presStyleLbl="sibTrans2D1" presStyleIdx="2" presStyleCnt="4"/>
      <dgm:spPr/>
      <dgm:t>
        <a:bodyPr/>
        <a:lstStyle/>
        <a:p>
          <a:endParaRPr lang="ru-RU"/>
        </a:p>
      </dgm:t>
    </dgm:pt>
    <dgm:pt modelId="{84C0CD9A-50B0-4605-97CF-DF680931BDC0}" type="pres">
      <dgm:prSet presAssocID="{250725D8-1EFB-448D-97AF-610D159DECD6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447D13A-ACBE-4327-BA63-C36A3CE9B181}" type="pres">
      <dgm:prSet presAssocID="{FCFAEA53-5CAD-45F4-BD20-88EA9A8128E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23CC2-E22F-48EF-9DDC-62C71811279C}" type="pres">
      <dgm:prSet presAssocID="{E89BBDC2-A09E-48D2-8D1F-FE0275029EEB}" presName="sibTrans" presStyleLbl="sibTrans2D1" presStyleIdx="3" presStyleCnt="4"/>
      <dgm:spPr/>
      <dgm:t>
        <a:bodyPr/>
        <a:lstStyle/>
        <a:p>
          <a:endParaRPr lang="ru-RU"/>
        </a:p>
      </dgm:t>
    </dgm:pt>
    <dgm:pt modelId="{1595E246-0F4C-41CE-931A-812E62356CAF}" type="pres">
      <dgm:prSet presAssocID="{E89BBDC2-A09E-48D2-8D1F-FE0275029EEB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28E437BE-BBB7-4057-8A34-4A239E542022}" type="pres">
      <dgm:prSet presAssocID="{CB8AB5D7-D646-4F82-AA54-9C92D319296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F20B20-231E-4E3D-8F8C-B57F5E170B4F}" type="presOf" srcId="{250725D8-1EFB-448D-97AF-610D159DECD6}" destId="{84C0CD9A-50B0-4605-97CF-DF680931BDC0}" srcOrd="1" destOrd="0" presId="urn:microsoft.com/office/officeart/2005/8/layout/process5"/>
    <dgm:cxn modelId="{9F41D4BF-266C-4BEC-A417-72BDD709EEC7}" type="presOf" srcId="{CB8AB5D7-D646-4F82-AA54-9C92D3192968}" destId="{28E437BE-BBB7-4057-8A34-4A239E542022}" srcOrd="0" destOrd="0" presId="urn:microsoft.com/office/officeart/2005/8/layout/process5"/>
    <dgm:cxn modelId="{5A063C2D-8397-4B24-84D8-FD32C1475F36}" srcId="{F6CA0A6C-7B4A-407E-A775-84D986C06A6C}" destId="{323C88A7-ACB1-4B5F-B3BE-409FB6AC556E}" srcOrd="1" destOrd="0" parTransId="{7915A19A-B11C-4BFC-AC85-0CA82367E407}" sibTransId="{E0891A5D-A308-4B70-9531-CFF9FCAB3C6B}"/>
    <dgm:cxn modelId="{0940691D-099C-4952-8505-AE15DC31CDFC}" type="presOf" srcId="{E0891A5D-A308-4B70-9531-CFF9FCAB3C6B}" destId="{8184A7E8-BE00-4316-9F59-C5F50FC39462}" srcOrd="1" destOrd="0" presId="urn:microsoft.com/office/officeart/2005/8/layout/process5"/>
    <dgm:cxn modelId="{98DA94AB-7BFC-4DDA-9261-3DB61293AD3A}" type="presOf" srcId="{655D536A-8F4C-44F7-B05F-B5142EB84376}" destId="{1193D7FA-0D44-46D3-A385-364FC6C0F8E0}" srcOrd="0" destOrd="0" presId="urn:microsoft.com/office/officeart/2005/8/layout/process5"/>
    <dgm:cxn modelId="{539261C1-EDD3-4986-93FB-644307D5AB0D}" type="presOf" srcId="{F6CA0A6C-7B4A-407E-A775-84D986C06A6C}" destId="{66B93FB1-DC07-4106-9A55-3C27C233A752}" srcOrd="0" destOrd="0" presId="urn:microsoft.com/office/officeart/2005/8/layout/process5"/>
    <dgm:cxn modelId="{286EF199-967D-44C4-9571-91B7593BC801}" type="presOf" srcId="{E89BBDC2-A09E-48D2-8D1F-FE0275029EEB}" destId="{1595E246-0F4C-41CE-931A-812E62356CAF}" srcOrd="1" destOrd="0" presId="urn:microsoft.com/office/officeart/2005/8/layout/process5"/>
    <dgm:cxn modelId="{72623A54-6A36-4F08-93C0-0B8725FC43B2}" type="presOf" srcId="{F7535669-7C71-421D-91BC-CF2F0272C8B3}" destId="{93638A4E-5C7E-43B5-972B-574DA6A8F710}" srcOrd="0" destOrd="0" presId="urn:microsoft.com/office/officeart/2005/8/layout/process5"/>
    <dgm:cxn modelId="{C72A92B2-A026-4699-95D9-D8142C4ACD4F}" srcId="{F6CA0A6C-7B4A-407E-A775-84D986C06A6C}" destId="{CB8AB5D7-D646-4F82-AA54-9C92D3192968}" srcOrd="4" destOrd="0" parTransId="{88AF643C-6578-4BF1-BBA6-13770FB2A015}" sibTransId="{C7C6CD94-0464-488D-8C96-77CB8D4E7649}"/>
    <dgm:cxn modelId="{63F1C89F-2DDC-4BF0-B546-7D288553C008}" type="presOf" srcId="{C3D5AC77-736B-49A2-9475-BE1FAE066468}" destId="{68E43E63-C047-40F1-901D-DA9433F04A43}" srcOrd="1" destOrd="0" presId="urn:microsoft.com/office/officeart/2005/8/layout/process5"/>
    <dgm:cxn modelId="{052C8F52-3DD0-4F4C-9D42-5366A19D1B38}" type="presOf" srcId="{FCFAEA53-5CAD-45F4-BD20-88EA9A8128EA}" destId="{6447D13A-ACBE-4327-BA63-C36A3CE9B181}" srcOrd="0" destOrd="0" presId="urn:microsoft.com/office/officeart/2005/8/layout/process5"/>
    <dgm:cxn modelId="{DEC2C0F1-8E6D-4148-8FF3-382F2C4540A2}" type="presOf" srcId="{C3D5AC77-736B-49A2-9475-BE1FAE066468}" destId="{1CF273B2-9172-44D9-BF1E-4784EEA13DD9}" srcOrd="0" destOrd="0" presId="urn:microsoft.com/office/officeart/2005/8/layout/process5"/>
    <dgm:cxn modelId="{91D77A88-15DF-4A6B-8696-52ED3E2EC9CC}" type="presOf" srcId="{323C88A7-ACB1-4B5F-B3BE-409FB6AC556E}" destId="{D31E0C7A-187B-4AEC-BF8A-6AB40A54A976}" srcOrd="0" destOrd="0" presId="urn:microsoft.com/office/officeart/2005/8/layout/process5"/>
    <dgm:cxn modelId="{06D70220-75E3-4ED8-9551-59DC9C70AAC5}" srcId="{F6CA0A6C-7B4A-407E-A775-84D986C06A6C}" destId="{655D536A-8F4C-44F7-B05F-B5142EB84376}" srcOrd="0" destOrd="0" parTransId="{1A738D7A-4D34-4F71-B70D-E68E33F2DBEA}" sibTransId="{C3D5AC77-736B-49A2-9475-BE1FAE066468}"/>
    <dgm:cxn modelId="{97D2A92A-6116-4C9D-9B1C-CAEDE86421F2}" srcId="{F6CA0A6C-7B4A-407E-A775-84D986C06A6C}" destId="{F7535669-7C71-421D-91BC-CF2F0272C8B3}" srcOrd="2" destOrd="0" parTransId="{53B20DCE-8404-4FFC-9576-4FEDB9DDCF85}" sibTransId="{250725D8-1EFB-448D-97AF-610D159DECD6}"/>
    <dgm:cxn modelId="{A63E78C0-D5B1-43DF-BF94-32E41ADE1729}" srcId="{F6CA0A6C-7B4A-407E-A775-84D986C06A6C}" destId="{FCFAEA53-5CAD-45F4-BD20-88EA9A8128EA}" srcOrd="3" destOrd="0" parTransId="{37CB13E9-7B44-41D5-A1E2-24820098A3DA}" sibTransId="{E89BBDC2-A09E-48D2-8D1F-FE0275029EEB}"/>
    <dgm:cxn modelId="{30793B5F-6670-4EC5-A700-F918D9697897}" type="presOf" srcId="{E0891A5D-A308-4B70-9531-CFF9FCAB3C6B}" destId="{32057698-371F-477B-870C-7D8D5BC51D39}" srcOrd="0" destOrd="0" presId="urn:microsoft.com/office/officeart/2005/8/layout/process5"/>
    <dgm:cxn modelId="{B12CC2CB-7797-493D-BDA6-C6CA1CDB7DB6}" type="presOf" srcId="{250725D8-1EFB-448D-97AF-610D159DECD6}" destId="{368E3070-900F-40BF-8311-AE0DFBCCF523}" srcOrd="0" destOrd="0" presId="urn:microsoft.com/office/officeart/2005/8/layout/process5"/>
    <dgm:cxn modelId="{8ACF7B82-3812-40E8-A2A3-05512FA44EC1}" type="presOf" srcId="{E89BBDC2-A09E-48D2-8D1F-FE0275029EEB}" destId="{CCD23CC2-E22F-48EF-9DDC-62C71811279C}" srcOrd="0" destOrd="0" presId="urn:microsoft.com/office/officeart/2005/8/layout/process5"/>
    <dgm:cxn modelId="{9B43E16E-1E2D-4B75-943C-2C2AE8A60F57}" type="presParOf" srcId="{66B93FB1-DC07-4106-9A55-3C27C233A752}" destId="{1193D7FA-0D44-46D3-A385-364FC6C0F8E0}" srcOrd="0" destOrd="0" presId="urn:microsoft.com/office/officeart/2005/8/layout/process5"/>
    <dgm:cxn modelId="{5508DF38-C74A-4E94-A10B-A1FE9394209A}" type="presParOf" srcId="{66B93FB1-DC07-4106-9A55-3C27C233A752}" destId="{1CF273B2-9172-44D9-BF1E-4784EEA13DD9}" srcOrd="1" destOrd="0" presId="urn:microsoft.com/office/officeart/2005/8/layout/process5"/>
    <dgm:cxn modelId="{E39FFE98-74D9-4533-974A-FE4F6E841C3B}" type="presParOf" srcId="{1CF273B2-9172-44D9-BF1E-4784EEA13DD9}" destId="{68E43E63-C047-40F1-901D-DA9433F04A43}" srcOrd="0" destOrd="0" presId="urn:microsoft.com/office/officeart/2005/8/layout/process5"/>
    <dgm:cxn modelId="{277684B0-1061-4FD3-BF17-27B3299C3908}" type="presParOf" srcId="{66B93FB1-DC07-4106-9A55-3C27C233A752}" destId="{D31E0C7A-187B-4AEC-BF8A-6AB40A54A976}" srcOrd="2" destOrd="0" presId="urn:microsoft.com/office/officeart/2005/8/layout/process5"/>
    <dgm:cxn modelId="{CBBE5BDF-C7F9-45E6-90C0-0179B53F0873}" type="presParOf" srcId="{66B93FB1-DC07-4106-9A55-3C27C233A752}" destId="{32057698-371F-477B-870C-7D8D5BC51D39}" srcOrd="3" destOrd="0" presId="urn:microsoft.com/office/officeart/2005/8/layout/process5"/>
    <dgm:cxn modelId="{240FA1A8-5698-4266-8927-FD35EF878612}" type="presParOf" srcId="{32057698-371F-477B-870C-7D8D5BC51D39}" destId="{8184A7E8-BE00-4316-9F59-C5F50FC39462}" srcOrd="0" destOrd="0" presId="urn:microsoft.com/office/officeart/2005/8/layout/process5"/>
    <dgm:cxn modelId="{B4869FC1-D065-478F-8992-D282C449C413}" type="presParOf" srcId="{66B93FB1-DC07-4106-9A55-3C27C233A752}" destId="{93638A4E-5C7E-43B5-972B-574DA6A8F710}" srcOrd="4" destOrd="0" presId="urn:microsoft.com/office/officeart/2005/8/layout/process5"/>
    <dgm:cxn modelId="{FEE26397-1E6D-4B8D-A891-060ECC40EC11}" type="presParOf" srcId="{66B93FB1-DC07-4106-9A55-3C27C233A752}" destId="{368E3070-900F-40BF-8311-AE0DFBCCF523}" srcOrd="5" destOrd="0" presId="urn:microsoft.com/office/officeart/2005/8/layout/process5"/>
    <dgm:cxn modelId="{8D58D7F3-C720-4664-A125-F3424F276D87}" type="presParOf" srcId="{368E3070-900F-40BF-8311-AE0DFBCCF523}" destId="{84C0CD9A-50B0-4605-97CF-DF680931BDC0}" srcOrd="0" destOrd="0" presId="urn:microsoft.com/office/officeart/2005/8/layout/process5"/>
    <dgm:cxn modelId="{20BAF002-9F50-47FE-AE5C-82831BF1C136}" type="presParOf" srcId="{66B93FB1-DC07-4106-9A55-3C27C233A752}" destId="{6447D13A-ACBE-4327-BA63-C36A3CE9B181}" srcOrd="6" destOrd="0" presId="urn:microsoft.com/office/officeart/2005/8/layout/process5"/>
    <dgm:cxn modelId="{475D932E-0972-43DE-B46E-3E96BDB03D13}" type="presParOf" srcId="{66B93FB1-DC07-4106-9A55-3C27C233A752}" destId="{CCD23CC2-E22F-48EF-9DDC-62C71811279C}" srcOrd="7" destOrd="0" presId="urn:microsoft.com/office/officeart/2005/8/layout/process5"/>
    <dgm:cxn modelId="{FB363F01-9B27-480B-9531-70B7805085B8}" type="presParOf" srcId="{CCD23CC2-E22F-48EF-9DDC-62C71811279C}" destId="{1595E246-0F4C-41CE-931A-812E62356CAF}" srcOrd="0" destOrd="0" presId="urn:microsoft.com/office/officeart/2005/8/layout/process5"/>
    <dgm:cxn modelId="{E7920346-5319-4C22-B7D1-6C6F2D3D5C82}" type="presParOf" srcId="{66B93FB1-DC07-4106-9A55-3C27C233A752}" destId="{28E437BE-BBB7-4057-8A34-4A239E542022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215A05-0680-446C-A9D2-B7F4A2B85722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D28929-EE77-4941-A878-95D760C4040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Первый этап</a:t>
          </a:r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B27D1C2F-1E13-4816-8329-5DEA1A836E7F}" type="parTrans" cxnId="{D974BC2D-62C7-4684-B348-6DEF07985BF5}">
      <dgm:prSet/>
      <dgm:spPr/>
      <dgm:t>
        <a:bodyPr/>
        <a:lstStyle/>
        <a:p>
          <a:endParaRPr lang="ru-RU"/>
        </a:p>
      </dgm:t>
    </dgm:pt>
    <dgm:pt modelId="{5187F503-1D65-4E88-A679-1F4BEEF52911}" type="sibTrans" cxnId="{D974BC2D-62C7-4684-B348-6DEF07985BF5}">
      <dgm:prSet/>
      <dgm:spPr/>
      <dgm:t>
        <a:bodyPr/>
        <a:lstStyle/>
        <a:p>
          <a:endParaRPr lang="ru-RU"/>
        </a:p>
      </dgm:t>
    </dgm:pt>
    <dgm:pt modelId="{A18D71D8-8EC3-49B5-861D-A3FF19F0BFE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Второй этап</a:t>
          </a:r>
          <a:endParaRPr lang="ru-RU" dirty="0">
            <a:solidFill>
              <a:schemeClr val="tx1"/>
            </a:solidFill>
          </a:endParaRPr>
        </a:p>
      </dgm:t>
    </dgm:pt>
    <dgm:pt modelId="{337AF6AE-75ED-4C4A-BCBA-63E72C7C7997}" type="parTrans" cxnId="{2069F174-F4C8-4E7C-B078-3529F22DBAD3}">
      <dgm:prSet/>
      <dgm:spPr/>
      <dgm:t>
        <a:bodyPr/>
        <a:lstStyle/>
        <a:p>
          <a:endParaRPr lang="ru-RU"/>
        </a:p>
      </dgm:t>
    </dgm:pt>
    <dgm:pt modelId="{ED3E595F-D9A6-4EC0-AC83-144F3C91A02E}" type="sibTrans" cxnId="{2069F174-F4C8-4E7C-B078-3529F22DBAD3}">
      <dgm:prSet/>
      <dgm:spPr/>
      <dgm:t>
        <a:bodyPr/>
        <a:lstStyle/>
        <a:p>
          <a:endParaRPr lang="ru-RU"/>
        </a:p>
      </dgm:t>
    </dgm:pt>
    <dgm:pt modelId="{7BAF63C9-FEBD-4D7F-8C04-3A1443177845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Третий этап</a:t>
          </a:r>
          <a:endParaRPr lang="ru-RU" dirty="0">
            <a:solidFill>
              <a:schemeClr val="tx1"/>
            </a:solidFill>
          </a:endParaRPr>
        </a:p>
      </dgm:t>
    </dgm:pt>
    <dgm:pt modelId="{943AB049-1E43-4215-9C0F-E99F0D9BB364}" type="parTrans" cxnId="{80A71D34-9195-490D-9F1B-8198060D3397}">
      <dgm:prSet/>
      <dgm:spPr/>
      <dgm:t>
        <a:bodyPr/>
        <a:lstStyle/>
        <a:p>
          <a:endParaRPr lang="ru-RU"/>
        </a:p>
      </dgm:t>
    </dgm:pt>
    <dgm:pt modelId="{4AEE8C0B-95CF-474A-B478-9C2112785834}" type="sibTrans" cxnId="{80A71D34-9195-490D-9F1B-8198060D3397}">
      <dgm:prSet/>
      <dgm:spPr/>
      <dgm:t>
        <a:bodyPr/>
        <a:lstStyle/>
        <a:p>
          <a:endParaRPr lang="ru-RU"/>
        </a:p>
      </dgm:t>
    </dgm:pt>
    <dgm:pt modelId="{CD85A81E-B55A-4874-B0D3-6DBD98D0C84B}">
      <dgm:prSet phldrT="[Текст]" custT="1"/>
      <dgm:spPr/>
      <dgm:t>
        <a:bodyPr/>
        <a:lstStyle/>
        <a:p>
          <a:pPr algn="l"/>
          <a:r>
            <a:rPr lang="ru-RU" sz="2800" b="1" dirty="0" smtClean="0">
              <a:latin typeface="Arial" pitchFamily="34" charset="0"/>
              <a:cs typeface="Arial" pitchFamily="34" charset="0"/>
            </a:rPr>
            <a:t>усвоение всей системы эталонов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389D089E-A427-44E9-B1C4-A6026145F241}" type="parTrans" cxnId="{AADB2236-EAE4-4D13-96E2-DC095201CEAB}">
      <dgm:prSet/>
      <dgm:spPr/>
      <dgm:t>
        <a:bodyPr/>
        <a:lstStyle/>
        <a:p>
          <a:endParaRPr lang="ru-RU"/>
        </a:p>
      </dgm:t>
    </dgm:pt>
    <dgm:pt modelId="{BEC7F439-56BA-4431-9640-A0A5EE4F7F27}" type="sibTrans" cxnId="{AADB2236-EAE4-4D13-96E2-DC095201CEAB}">
      <dgm:prSet/>
      <dgm:spPr/>
      <dgm:t>
        <a:bodyPr/>
        <a:lstStyle/>
        <a:p>
          <a:endParaRPr lang="ru-RU"/>
        </a:p>
      </dgm:t>
    </dgm:pt>
    <dgm:pt modelId="{82AB0526-2433-4C20-A0CB-552FA158156D}">
      <dgm:prSet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освоение сенсомото</a:t>
          </a:r>
          <a:r>
            <a:rPr lang="ru-RU" sz="2800" b="1" dirty="0" smtClean="0">
              <a:latin typeface="Arial" pitchFamily="34" charset="0"/>
              <a:cs typeface="Arial" pitchFamily="34" charset="0"/>
            </a:rPr>
            <a:t>рных </a:t>
          </a:r>
          <a:r>
            <a:rPr lang="ru-RU" sz="2800" b="1" dirty="0" err="1" smtClean="0">
              <a:latin typeface="Arial" pitchFamily="34" charset="0"/>
              <a:cs typeface="Arial" pitchFamily="34" charset="0"/>
            </a:rPr>
            <a:t>предэталонов</a:t>
          </a:r>
          <a:endParaRPr lang="ru-RU" sz="2800" b="1" i="0" dirty="0">
            <a:latin typeface="Arial" pitchFamily="34" charset="0"/>
            <a:cs typeface="Arial" pitchFamily="34" charset="0"/>
          </a:endParaRPr>
        </a:p>
      </dgm:t>
    </dgm:pt>
    <dgm:pt modelId="{BB755E99-153D-4854-AF4E-0B1E9D408CDF}" type="parTrans" cxnId="{63E7CFAC-9C3E-4269-A109-97E506CF24E7}">
      <dgm:prSet/>
      <dgm:spPr/>
      <dgm:t>
        <a:bodyPr/>
        <a:lstStyle/>
        <a:p>
          <a:endParaRPr lang="ru-RU"/>
        </a:p>
      </dgm:t>
    </dgm:pt>
    <dgm:pt modelId="{8C28E478-62EB-45E2-930B-62E15DCECE87}" type="sibTrans" cxnId="{63E7CFAC-9C3E-4269-A109-97E506CF24E7}">
      <dgm:prSet/>
      <dgm:spPr/>
      <dgm:t>
        <a:bodyPr/>
        <a:lstStyle/>
        <a:p>
          <a:endParaRPr lang="ru-RU"/>
        </a:p>
      </dgm:t>
    </dgm:pt>
    <dgm:pt modelId="{03CC1F51-F8D6-4E1B-991C-0A6FFF9EE6E7}">
      <dgm:prSet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соотнесение качества знакомого предмета с эталоном</a:t>
          </a:r>
          <a:endParaRPr lang="ru-RU" sz="2800" dirty="0">
            <a:latin typeface="Arial" pitchFamily="34" charset="0"/>
            <a:cs typeface="Arial" pitchFamily="34" charset="0"/>
          </a:endParaRPr>
        </a:p>
      </dgm:t>
    </dgm:pt>
    <dgm:pt modelId="{F6AEAB22-AF33-427F-832A-C7C4619A2AE5}" type="parTrans" cxnId="{C731D6A6-8B4C-4B7A-8BFC-46DD95517E0B}">
      <dgm:prSet/>
      <dgm:spPr/>
      <dgm:t>
        <a:bodyPr/>
        <a:lstStyle/>
        <a:p>
          <a:endParaRPr lang="ru-RU"/>
        </a:p>
      </dgm:t>
    </dgm:pt>
    <dgm:pt modelId="{65AF95DE-905E-431D-9553-C9015C56C321}" type="sibTrans" cxnId="{C731D6A6-8B4C-4B7A-8BFC-46DD95517E0B}">
      <dgm:prSet/>
      <dgm:spPr/>
      <dgm:t>
        <a:bodyPr/>
        <a:lstStyle/>
        <a:p>
          <a:endParaRPr lang="ru-RU"/>
        </a:p>
      </dgm:t>
    </dgm:pt>
    <dgm:pt modelId="{27F319C7-198A-4449-A269-9B4A4565894B}" type="pres">
      <dgm:prSet presAssocID="{4A215A05-0680-446C-A9D2-B7F4A2B8572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705074D-3B9D-4C73-A8AA-181A54D4A137}" type="pres">
      <dgm:prSet presAssocID="{6AD28929-EE77-4941-A878-95D760C4040C}" presName="horFlow" presStyleCnt="0"/>
      <dgm:spPr/>
    </dgm:pt>
    <dgm:pt modelId="{D00CB725-57BC-40F3-A4B4-361E95B2B0F4}" type="pres">
      <dgm:prSet presAssocID="{6AD28929-EE77-4941-A878-95D760C4040C}" presName="bigChev" presStyleLbl="node1" presStyleIdx="0" presStyleCnt="3"/>
      <dgm:spPr/>
      <dgm:t>
        <a:bodyPr/>
        <a:lstStyle/>
        <a:p>
          <a:endParaRPr lang="ru-RU"/>
        </a:p>
      </dgm:t>
    </dgm:pt>
    <dgm:pt modelId="{4D400C3B-564C-499F-9792-303972857D39}" type="pres">
      <dgm:prSet presAssocID="{BB755E99-153D-4854-AF4E-0B1E9D408CDF}" presName="parTrans" presStyleCnt="0"/>
      <dgm:spPr/>
    </dgm:pt>
    <dgm:pt modelId="{CA1C1BBE-9C3A-4464-938F-D052F68250D2}" type="pres">
      <dgm:prSet presAssocID="{82AB0526-2433-4C20-A0CB-552FA158156D}" presName="node" presStyleLbl="alignAccFollowNode1" presStyleIdx="0" presStyleCnt="3" custScaleX="205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4CEA2-DBC2-4743-8D9A-EA8F6C59D6B5}" type="pres">
      <dgm:prSet presAssocID="{6AD28929-EE77-4941-A878-95D760C4040C}" presName="vSp" presStyleCnt="0"/>
      <dgm:spPr/>
    </dgm:pt>
    <dgm:pt modelId="{F0A71368-52C0-44BF-8AD0-9AB0BE96B0C8}" type="pres">
      <dgm:prSet presAssocID="{A18D71D8-8EC3-49B5-861D-A3FF19F0BFE0}" presName="horFlow" presStyleCnt="0"/>
      <dgm:spPr/>
    </dgm:pt>
    <dgm:pt modelId="{C5F6A2F5-5D60-4406-884E-E803FF2CAC0E}" type="pres">
      <dgm:prSet presAssocID="{A18D71D8-8EC3-49B5-861D-A3FF19F0BFE0}" presName="bigChev" presStyleLbl="node1" presStyleIdx="1" presStyleCnt="3"/>
      <dgm:spPr/>
      <dgm:t>
        <a:bodyPr/>
        <a:lstStyle/>
        <a:p>
          <a:endParaRPr lang="ru-RU"/>
        </a:p>
      </dgm:t>
    </dgm:pt>
    <dgm:pt modelId="{298B28C2-4DA5-4923-9FEF-CDE988260C1C}" type="pres">
      <dgm:prSet presAssocID="{F6AEAB22-AF33-427F-832A-C7C4619A2AE5}" presName="parTrans" presStyleCnt="0"/>
      <dgm:spPr/>
    </dgm:pt>
    <dgm:pt modelId="{6403C806-B319-4DC7-84E3-36C822D3715A}" type="pres">
      <dgm:prSet presAssocID="{03CC1F51-F8D6-4E1B-991C-0A6FFF9EE6E7}" presName="node" presStyleLbl="alignAccFollowNode1" presStyleIdx="1" presStyleCnt="3" custScaleX="207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15DB8-3A97-4E99-A507-8E812D19C91F}" type="pres">
      <dgm:prSet presAssocID="{A18D71D8-8EC3-49B5-861D-A3FF19F0BFE0}" presName="vSp" presStyleCnt="0"/>
      <dgm:spPr/>
    </dgm:pt>
    <dgm:pt modelId="{1C14B7FF-A6A7-4737-82B3-8A591C6C1312}" type="pres">
      <dgm:prSet presAssocID="{7BAF63C9-FEBD-4D7F-8C04-3A1443177845}" presName="horFlow" presStyleCnt="0"/>
      <dgm:spPr/>
    </dgm:pt>
    <dgm:pt modelId="{4D802B39-A6BB-46B6-9B60-E2DE92750638}" type="pres">
      <dgm:prSet presAssocID="{7BAF63C9-FEBD-4D7F-8C04-3A1443177845}" presName="bigChev" presStyleLbl="node1" presStyleIdx="2" presStyleCnt="3" custLinFactNeighborX="25591" custLinFactNeighborY="-2567"/>
      <dgm:spPr/>
      <dgm:t>
        <a:bodyPr/>
        <a:lstStyle/>
        <a:p>
          <a:endParaRPr lang="ru-RU"/>
        </a:p>
      </dgm:t>
    </dgm:pt>
    <dgm:pt modelId="{D0062DD3-2214-4C56-A595-0C21F0460B4C}" type="pres">
      <dgm:prSet presAssocID="{389D089E-A427-44E9-B1C4-A6026145F241}" presName="parTrans" presStyleCnt="0"/>
      <dgm:spPr/>
    </dgm:pt>
    <dgm:pt modelId="{AC859A12-4F99-43B2-9449-7CCA09799901}" type="pres">
      <dgm:prSet presAssocID="{CD85A81E-B55A-4874-B0D3-6DBD98D0C84B}" presName="node" presStyleLbl="alignAccFollowNode1" presStyleIdx="2" presStyleCnt="3" custScaleX="213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408B3C-0D81-446D-9CEE-C5996B53AC66}" type="presOf" srcId="{4A215A05-0680-446C-A9D2-B7F4A2B85722}" destId="{27F319C7-198A-4449-A269-9B4A4565894B}" srcOrd="0" destOrd="0" presId="urn:microsoft.com/office/officeart/2005/8/layout/lProcess3"/>
    <dgm:cxn modelId="{0F209983-24F3-4119-B581-1FD84C68B24D}" type="presOf" srcId="{A18D71D8-8EC3-49B5-861D-A3FF19F0BFE0}" destId="{C5F6A2F5-5D60-4406-884E-E803FF2CAC0E}" srcOrd="0" destOrd="0" presId="urn:microsoft.com/office/officeart/2005/8/layout/lProcess3"/>
    <dgm:cxn modelId="{BDD4A031-BB01-4A0E-B29A-17FACAD55A27}" type="presOf" srcId="{7BAF63C9-FEBD-4D7F-8C04-3A1443177845}" destId="{4D802B39-A6BB-46B6-9B60-E2DE92750638}" srcOrd="0" destOrd="0" presId="urn:microsoft.com/office/officeart/2005/8/layout/lProcess3"/>
    <dgm:cxn modelId="{2069F174-F4C8-4E7C-B078-3529F22DBAD3}" srcId="{4A215A05-0680-446C-A9D2-B7F4A2B85722}" destId="{A18D71D8-8EC3-49B5-861D-A3FF19F0BFE0}" srcOrd="1" destOrd="0" parTransId="{337AF6AE-75ED-4C4A-BCBA-63E72C7C7997}" sibTransId="{ED3E595F-D9A6-4EC0-AC83-144F3C91A02E}"/>
    <dgm:cxn modelId="{AADB2236-EAE4-4D13-96E2-DC095201CEAB}" srcId="{7BAF63C9-FEBD-4D7F-8C04-3A1443177845}" destId="{CD85A81E-B55A-4874-B0D3-6DBD98D0C84B}" srcOrd="0" destOrd="0" parTransId="{389D089E-A427-44E9-B1C4-A6026145F241}" sibTransId="{BEC7F439-56BA-4431-9640-A0A5EE4F7F27}"/>
    <dgm:cxn modelId="{C731D6A6-8B4C-4B7A-8BFC-46DD95517E0B}" srcId="{A18D71D8-8EC3-49B5-861D-A3FF19F0BFE0}" destId="{03CC1F51-F8D6-4E1B-991C-0A6FFF9EE6E7}" srcOrd="0" destOrd="0" parTransId="{F6AEAB22-AF33-427F-832A-C7C4619A2AE5}" sibTransId="{65AF95DE-905E-431D-9553-C9015C56C321}"/>
    <dgm:cxn modelId="{63E7CFAC-9C3E-4269-A109-97E506CF24E7}" srcId="{6AD28929-EE77-4941-A878-95D760C4040C}" destId="{82AB0526-2433-4C20-A0CB-552FA158156D}" srcOrd="0" destOrd="0" parTransId="{BB755E99-153D-4854-AF4E-0B1E9D408CDF}" sibTransId="{8C28E478-62EB-45E2-930B-62E15DCECE87}"/>
    <dgm:cxn modelId="{2EEA1D1E-2A81-43C1-9B6C-9A77C7106618}" type="presOf" srcId="{6AD28929-EE77-4941-A878-95D760C4040C}" destId="{D00CB725-57BC-40F3-A4B4-361E95B2B0F4}" srcOrd="0" destOrd="0" presId="urn:microsoft.com/office/officeart/2005/8/layout/lProcess3"/>
    <dgm:cxn modelId="{80A71D34-9195-490D-9F1B-8198060D3397}" srcId="{4A215A05-0680-446C-A9D2-B7F4A2B85722}" destId="{7BAF63C9-FEBD-4D7F-8C04-3A1443177845}" srcOrd="2" destOrd="0" parTransId="{943AB049-1E43-4215-9C0F-E99F0D9BB364}" sibTransId="{4AEE8C0B-95CF-474A-B478-9C2112785834}"/>
    <dgm:cxn modelId="{0A100185-7950-4E29-9746-20400B5C6C18}" type="presOf" srcId="{CD85A81E-B55A-4874-B0D3-6DBD98D0C84B}" destId="{AC859A12-4F99-43B2-9449-7CCA09799901}" srcOrd="0" destOrd="0" presId="urn:microsoft.com/office/officeart/2005/8/layout/lProcess3"/>
    <dgm:cxn modelId="{6A8F7166-49CD-42B9-851D-E98C9BCB14B4}" type="presOf" srcId="{03CC1F51-F8D6-4E1B-991C-0A6FFF9EE6E7}" destId="{6403C806-B319-4DC7-84E3-36C822D3715A}" srcOrd="0" destOrd="0" presId="urn:microsoft.com/office/officeart/2005/8/layout/lProcess3"/>
    <dgm:cxn modelId="{D974BC2D-62C7-4684-B348-6DEF07985BF5}" srcId="{4A215A05-0680-446C-A9D2-B7F4A2B85722}" destId="{6AD28929-EE77-4941-A878-95D760C4040C}" srcOrd="0" destOrd="0" parTransId="{B27D1C2F-1E13-4816-8329-5DEA1A836E7F}" sibTransId="{5187F503-1D65-4E88-A679-1F4BEEF52911}"/>
    <dgm:cxn modelId="{B4D738FD-0C29-42AF-9CDC-1EC765930F10}" type="presOf" srcId="{82AB0526-2433-4C20-A0CB-552FA158156D}" destId="{CA1C1BBE-9C3A-4464-938F-D052F68250D2}" srcOrd="0" destOrd="0" presId="urn:microsoft.com/office/officeart/2005/8/layout/lProcess3"/>
    <dgm:cxn modelId="{ABBB24A2-CBE6-4CEC-B31C-6D95166F8654}" type="presParOf" srcId="{27F319C7-198A-4449-A269-9B4A4565894B}" destId="{5705074D-3B9D-4C73-A8AA-181A54D4A137}" srcOrd="0" destOrd="0" presId="urn:microsoft.com/office/officeart/2005/8/layout/lProcess3"/>
    <dgm:cxn modelId="{45A10274-0801-4B88-9B85-400B0041DAD1}" type="presParOf" srcId="{5705074D-3B9D-4C73-A8AA-181A54D4A137}" destId="{D00CB725-57BC-40F3-A4B4-361E95B2B0F4}" srcOrd="0" destOrd="0" presId="urn:microsoft.com/office/officeart/2005/8/layout/lProcess3"/>
    <dgm:cxn modelId="{11E66270-CB60-4AF6-BBC8-69C997A4A836}" type="presParOf" srcId="{5705074D-3B9D-4C73-A8AA-181A54D4A137}" destId="{4D400C3B-564C-499F-9792-303972857D39}" srcOrd="1" destOrd="0" presId="urn:microsoft.com/office/officeart/2005/8/layout/lProcess3"/>
    <dgm:cxn modelId="{486AF065-1EF7-435E-9697-A57395B9204C}" type="presParOf" srcId="{5705074D-3B9D-4C73-A8AA-181A54D4A137}" destId="{CA1C1BBE-9C3A-4464-938F-D052F68250D2}" srcOrd="2" destOrd="0" presId="urn:microsoft.com/office/officeart/2005/8/layout/lProcess3"/>
    <dgm:cxn modelId="{3DDADF7B-882D-4025-8EFD-D7A26DD0CDBF}" type="presParOf" srcId="{27F319C7-198A-4449-A269-9B4A4565894B}" destId="{4484CEA2-DBC2-4743-8D9A-EA8F6C59D6B5}" srcOrd="1" destOrd="0" presId="urn:microsoft.com/office/officeart/2005/8/layout/lProcess3"/>
    <dgm:cxn modelId="{F9A8FC3D-CA94-431F-B199-3BD468EF66E9}" type="presParOf" srcId="{27F319C7-198A-4449-A269-9B4A4565894B}" destId="{F0A71368-52C0-44BF-8AD0-9AB0BE96B0C8}" srcOrd="2" destOrd="0" presId="urn:microsoft.com/office/officeart/2005/8/layout/lProcess3"/>
    <dgm:cxn modelId="{5C5DC9C3-4C97-4D86-9DBE-62D9E8A157DF}" type="presParOf" srcId="{F0A71368-52C0-44BF-8AD0-9AB0BE96B0C8}" destId="{C5F6A2F5-5D60-4406-884E-E803FF2CAC0E}" srcOrd="0" destOrd="0" presId="urn:microsoft.com/office/officeart/2005/8/layout/lProcess3"/>
    <dgm:cxn modelId="{11132CA8-B094-4B95-ABF5-6288D04233B2}" type="presParOf" srcId="{F0A71368-52C0-44BF-8AD0-9AB0BE96B0C8}" destId="{298B28C2-4DA5-4923-9FEF-CDE988260C1C}" srcOrd="1" destOrd="0" presId="urn:microsoft.com/office/officeart/2005/8/layout/lProcess3"/>
    <dgm:cxn modelId="{32F1F681-3FA3-4C62-A576-5F64EC2122B1}" type="presParOf" srcId="{F0A71368-52C0-44BF-8AD0-9AB0BE96B0C8}" destId="{6403C806-B319-4DC7-84E3-36C822D3715A}" srcOrd="2" destOrd="0" presId="urn:microsoft.com/office/officeart/2005/8/layout/lProcess3"/>
    <dgm:cxn modelId="{34FBAFFE-7F37-46E0-AC37-43AE7A959445}" type="presParOf" srcId="{27F319C7-198A-4449-A269-9B4A4565894B}" destId="{8C015DB8-3A97-4E99-A507-8E812D19C91F}" srcOrd="3" destOrd="0" presId="urn:microsoft.com/office/officeart/2005/8/layout/lProcess3"/>
    <dgm:cxn modelId="{EBD30767-453F-4C4D-B0DD-2318D824626D}" type="presParOf" srcId="{27F319C7-198A-4449-A269-9B4A4565894B}" destId="{1C14B7FF-A6A7-4737-82B3-8A591C6C1312}" srcOrd="4" destOrd="0" presId="urn:microsoft.com/office/officeart/2005/8/layout/lProcess3"/>
    <dgm:cxn modelId="{0C4CE978-FF94-45C9-917C-F83CC2398953}" type="presParOf" srcId="{1C14B7FF-A6A7-4737-82B3-8A591C6C1312}" destId="{4D802B39-A6BB-46B6-9B60-E2DE92750638}" srcOrd="0" destOrd="0" presId="urn:microsoft.com/office/officeart/2005/8/layout/lProcess3"/>
    <dgm:cxn modelId="{24D78115-EF3C-49DC-BA90-0431EA08F4FE}" type="presParOf" srcId="{1C14B7FF-A6A7-4737-82B3-8A591C6C1312}" destId="{D0062DD3-2214-4C56-A595-0C21F0460B4C}" srcOrd="1" destOrd="0" presId="urn:microsoft.com/office/officeart/2005/8/layout/lProcess3"/>
    <dgm:cxn modelId="{D761F179-5626-4B7F-91B5-6E746D76DAC0}" type="presParOf" srcId="{1C14B7FF-A6A7-4737-82B3-8A591C6C1312}" destId="{AC859A12-4F99-43B2-9449-7CCA09799901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414A9B-33A2-41B4-B249-B191DD5C06F9}" type="doc">
      <dgm:prSet loTypeId="urn:microsoft.com/office/officeart/2005/8/layout/hierarchy3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C2F7E9C-8CEC-4C4A-ABC8-918C6D1AA4F1}">
      <dgm:prSet phldrT="[Текст]"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Виды</a:t>
          </a:r>
        </a:p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сенсорных ощущений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387F50A5-827F-43C6-ADDD-B3685157B5CA}" type="parTrans" cxnId="{99AB3F78-2FF1-4236-A5DF-27EDE66260AC}">
      <dgm:prSet/>
      <dgm:spPr/>
      <dgm:t>
        <a:bodyPr/>
        <a:lstStyle/>
        <a:p>
          <a:endParaRPr lang="ru-RU"/>
        </a:p>
      </dgm:t>
    </dgm:pt>
    <dgm:pt modelId="{BB75E652-9580-4945-AD6C-63F78A9E3A44}" type="sibTrans" cxnId="{99AB3F78-2FF1-4236-A5DF-27EDE66260AC}">
      <dgm:prSet/>
      <dgm:spPr/>
      <dgm:t>
        <a:bodyPr/>
        <a:lstStyle/>
        <a:p>
          <a:endParaRPr lang="ru-RU"/>
        </a:p>
      </dgm:t>
    </dgm:pt>
    <dgm:pt modelId="{19FEE1E5-5DDB-4540-8BDB-9AD748A37C6F}">
      <dgm:prSet phldrT="[Текст]" custT="1"/>
      <dgm:spPr/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Визуальные</a:t>
          </a:r>
        </a:p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(зрительные)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95F8F6D4-6195-4FA0-92BD-48C021933A7E}" type="parTrans" cxnId="{D4BA853E-E7B8-448B-AA97-F0A32EC07EFC}">
      <dgm:prSet/>
      <dgm:spPr/>
      <dgm:t>
        <a:bodyPr/>
        <a:lstStyle/>
        <a:p>
          <a:endParaRPr lang="ru-RU"/>
        </a:p>
      </dgm:t>
    </dgm:pt>
    <dgm:pt modelId="{C2753221-03D9-4C64-8C27-077F8515FC61}" type="sibTrans" cxnId="{D4BA853E-E7B8-448B-AA97-F0A32EC07EFC}">
      <dgm:prSet/>
      <dgm:spPr/>
      <dgm:t>
        <a:bodyPr/>
        <a:lstStyle/>
        <a:p>
          <a:endParaRPr lang="ru-RU"/>
        </a:p>
      </dgm:t>
    </dgm:pt>
    <dgm:pt modelId="{B3951DC3-76A1-4B34-9492-DF6A874B92D3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обонятельные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BB2EAD24-D54A-4460-8D8A-333BF2DA2012}" type="parTrans" cxnId="{C3626974-130F-4968-9BBC-8D22ECE3EC76}">
      <dgm:prSet/>
      <dgm:spPr/>
      <dgm:t>
        <a:bodyPr/>
        <a:lstStyle/>
        <a:p>
          <a:endParaRPr lang="ru-RU"/>
        </a:p>
      </dgm:t>
    </dgm:pt>
    <dgm:pt modelId="{CFC3C980-66D5-48E7-BCAC-F0EA5A8DA121}" type="sibTrans" cxnId="{C3626974-130F-4968-9BBC-8D22ECE3EC76}">
      <dgm:prSet/>
      <dgm:spPr/>
      <dgm:t>
        <a:bodyPr/>
        <a:lstStyle/>
        <a:p>
          <a:endParaRPr lang="ru-RU"/>
        </a:p>
      </dgm:t>
    </dgm:pt>
    <dgm:pt modelId="{15B3273A-ECA8-4472-8D67-386A5D62FED5}">
      <dgm:prSet phldrT="[Текст]"/>
      <dgm:spPr/>
      <dgm:t>
        <a:bodyPr/>
        <a:lstStyle/>
        <a:p>
          <a:r>
            <a:rPr lang="ru-RU" dirty="0" smtClean="0"/>
            <a:t>понятия</a:t>
          </a:r>
          <a:endParaRPr lang="ru-RU" dirty="0"/>
        </a:p>
      </dgm:t>
    </dgm:pt>
    <dgm:pt modelId="{2FFD1389-2E06-4363-971D-0D758D755415}" type="parTrans" cxnId="{AB2986D1-1A37-4BCF-9982-9ABE887FAF6E}">
      <dgm:prSet/>
      <dgm:spPr/>
      <dgm:t>
        <a:bodyPr/>
        <a:lstStyle/>
        <a:p>
          <a:endParaRPr lang="ru-RU"/>
        </a:p>
      </dgm:t>
    </dgm:pt>
    <dgm:pt modelId="{BFFB37DF-2303-4E0B-A037-3AAB62B1D5FA}" type="sibTrans" cxnId="{AB2986D1-1A37-4BCF-9982-9ABE887FAF6E}">
      <dgm:prSet/>
      <dgm:spPr/>
      <dgm:t>
        <a:bodyPr/>
        <a:lstStyle/>
        <a:p>
          <a:endParaRPr lang="ru-RU"/>
        </a:p>
      </dgm:t>
    </dgm:pt>
    <dgm:pt modelId="{108CA153-07EC-44DA-95C2-F2C6F28CD3A8}">
      <dgm:prSet phldrT="[Текст]"/>
      <dgm:spPr>
        <a:ln>
          <a:solidFill>
            <a:srgbClr val="003300"/>
          </a:solidFill>
        </a:ln>
      </dgm:spPr>
      <dgm:t>
        <a:bodyPr/>
        <a:lstStyle/>
        <a:p>
          <a:r>
            <a:rPr lang="ru-RU" dirty="0" smtClean="0"/>
            <a:t>ВЕЛИЧИНА</a:t>
          </a:r>
          <a:endParaRPr lang="ru-RU" dirty="0"/>
        </a:p>
      </dgm:t>
    </dgm:pt>
    <dgm:pt modelId="{00C0EC36-A41A-4A30-9124-35DA7C18AE44}" type="parTrans" cxnId="{0A81283F-E7D5-43C3-8365-2699D388F1E3}">
      <dgm:prSet/>
      <dgm:spPr/>
      <dgm:t>
        <a:bodyPr/>
        <a:lstStyle/>
        <a:p>
          <a:endParaRPr lang="ru-RU"/>
        </a:p>
      </dgm:t>
    </dgm:pt>
    <dgm:pt modelId="{CCF3E3A2-EE9E-4619-BF81-EEFFFCAA671D}" type="sibTrans" cxnId="{0A81283F-E7D5-43C3-8365-2699D388F1E3}">
      <dgm:prSet/>
      <dgm:spPr/>
      <dgm:t>
        <a:bodyPr/>
        <a:lstStyle/>
        <a:p>
          <a:endParaRPr lang="ru-RU"/>
        </a:p>
      </dgm:t>
    </dgm:pt>
    <dgm:pt modelId="{04F8A0B3-4186-4518-B47D-02AB18C3DCAA}">
      <dgm:prSet phldrT="[Текст]"/>
      <dgm:spPr>
        <a:ln>
          <a:solidFill>
            <a:srgbClr val="008000"/>
          </a:solidFill>
        </a:ln>
      </dgm:spPr>
      <dgm:t>
        <a:bodyPr/>
        <a:lstStyle/>
        <a:p>
          <a:r>
            <a:rPr lang="ru-RU" dirty="0" smtClean="0"/>
            <a:t>ФОРМА</a:t>
          </a:r>
          <a:endParaRPr lang="ru-RU" dirty="0"/>
        </a:p>
      </dgm:t>
    </dgm:pt>
    <dgm:pt modelId="{DAC6C74D-73B1-42B7-934E-7F77710DC0B2}" type="parTrans" cxnId="{017D6E47-AFEF-4F7E-8B77-924A2693A493}">
      <dgm:prSet/>
      <dgm:spPr/>
      <dgm:t>
        <a:bodyPr/>
        <a:lstStyle/>
        <a:p>
          <a:endParaRPr lang="ru-RU"/>
        </a:p>
      </dgm:t>
    </dgm:pt>
    <dgm:pt modelId="{35083FC4-277B-471D-B179-2A2C8D771DA1}" type="sibTrans" cxnId="{017D6E47-AFEF-4F7E-8B77-924A2693A493}">
      <dgm:prSet/>
      <dgm:spPr/>
      <dgm:t>
        <a:bodyPr/>
        <a:lstStyle/>
        <a:p>
          <a:endParaRPr lang="ru-RU"/>
        </a:p>
      </dgm:t>
    </dgm:pt>
    <dgm:pt modelId="{C69D1EA9-3E88-4DFB-A1F1-24E8BA507D1A}">
      <dgm:prSet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осязательные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1B1E7E32-FA02-4891-BB5A-0E4EFD0F5F98}" type="parTrans" cxnId="{7A57339C-AEA1-42C7-81E0-D7C6BA1B72FA}">
      <dgm:prSet/>
      <dgm:spPr/>
      <dgm:t>
        <a:bodyPr/>
        <a:lstStyle/>
        <a:p>
          <a:endParaRPr lang="ru-RU"/>
        </a:p>
      </dgm:t>
    </dgm:pt>
    <dgm:pt modelId="{E5C2AB52-F836-4610-89FD-B8647794C71A}" type="sibTrans" cxnId="{7A57339C-AEA1-42C7-81E0-D7C6BA1B72FA}">
      <dgm:prSet/>
      <dgm:spPr/>
      <dgm:t>
        <a:bodyPr/>
        <a:lstStyle/>
        <a:p>
          <a:endParaRPr lang="ru-RU"/>
        </a:p>
      </dgm:t>
    </dgm:pt>
    <dgm:pt modelId="{42668E02-C3C1-4284-B368-C7993E57328B}">
      <dgm:prSet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слуховые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FBF23D4D-75FD-40BB-A490-2A69EE1245AD}" type="parTrans" cxnId="{790E2110-79FF-4008-98D7-65E69E15DA2F}">
      <dgm:prSet/>
      <dgm:spPr/>
      <dgm:t>
        <a:bodyPr/>
        <a:lstStyle/>
        <a:p>
          <a:endParaRPr lang="ru-RU"/>
        </a:p>
      </dgm:t>
    </dgm:pt>
    <dgm:pt modelId="{9A69B8DC-A29A-4A8F-BDFD-6D255CF847B3}" type="sibTrans" cxnId="{790E2110-79FF-4008-98D7-65E69E15DA2F}">
      <dgm:prSet/>
      <dgm:spPr/>
      <dgm:t>
        <a:bodyPr/>
        <a:lstStyle/>
        <a:p>
          <a:endParaRPr lang="ru-RU"/>
        </a:p>
      </dgm:t>
    </dgm:pt>
    <dgm:pt modelId="{23B7275A-F504-4A35-AE22-EE395A106A9E}">
      <dgm:prSet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вкусовые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3EAA4D2B-9BEF-4A52-A041-47F0D9C5A04C}" type="parTrans" cxnId="{EAC75243-B5F5-4600-B627-C95DAE8184F7}">
      <dgm:prSet/>
      <dgm:spPr/>
      <dgm:t>
        <a:bodyPr/>
        <a:lstStyle/>
        <a:p>
          <a:endParaRPr lang="ru-RU"/>
        </a:p>
      </dgm:t>
    </dgm:pt>
    <dgm:pt modelId="{C27115DA-FF46-4909-9ECE-4439814AF543}" type="sibTrans" cxnId="{EAC75243-B5F5-4600-B627-C95DAE8184F7}">
      <dgm:prSet/>
      <dgm:spPr/>
      <dgm:t>
        <a:bodyPr/>
        <a:lstStyle/>
        <a:p>
          <a:endParaRPr lang="ru-RU"/>
        </a:p>
      </dgm:t>
    </dgm:pt>
    <dgm:pt modelId="{870FC75F-33AC-4668-8F09-887F70F690D3}">
      <dgm:prSet/>
      <dgm:spPr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dirty="0" smtClean="0"/>
            <a:t>ЦВЕТ</a:t>
          </a:r>
          <a:endParaRPr lang="ru-RU" dirty="0"/>
        </a:p>
      </dgm:t>
    </dgm:pt>
    <dgm:pt modelId="{ADE04FC2-D879-4B51-AAD1-030E2F6AD660}" type="parTrans" cxnId="{FBFCFFCC-B47F-4A9F-B5B4-ADFA0AE1DE82}">
      <dgm:prSet/>
      <dgm:spPr/>
      <dgm:t>
        <a:bodyPr/>
        <a:lstStyle/>
        <a:p>
          <a:endParaRPr lang="ru-RU"/>
        </a:p>
      </dgm:t>
    </dgm:pt>
    <dgm:pt modelId="{9A7F882A-E27D-4EA8-B1C8-9D4E718A6415}" type="sibTrans" cxnId="{FBFCFFCC-B47F-4A9F-B5B4-ADFA0AE1DE82}">
      <dgm:prSet/>
      <dgm:spPr/>
      <dgm:t>
        <a:bodyPr/>
        <a:lstStyle/>
        <a:p>
          <a:endParaRPr lang="ru-RU"/>
        </a:p>
      </dgm:t>
    </dgm:pt>
    <dgm:pt modelId="{DDA8A830-3BB6-4CBD-A889-C4C08580914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ЗВУК</a:t>
          </a:r>
          <a:endParaRPr lang="ru-RU" dirty="0"/>
        </a:p>
      </dgm:t>
    </dgm:pt>
    <dgm:pt modelId="{BCFB260A-AE67-4FBB-A322-5F98D052F156}" type="parTrans" cxnId="{8C3B67CC-BD4F-4631-802C-E900780CD881}">
      <dgm:prSet/>
      <dgm:spPr/>
      <dgm:t>
        <a:bodyPr/>
        <a:lstStyle/>
        <a:p>
          <a:endParaRPr lang="ru-RU"/>
        </a:p>
      </dgm:t>
    </dgm:pt>
    <dgm:pt modelId="{BD03F878-1D80-433E-89AA-000C6096976C}" type="sibTrans" cxnId="{8C3B67CC-BD4F-4631-802C-E900780CD881}">
      <dgm:prSet/>
      <dgm:spPr/>
      <dgm:t>
        <a:bodyPr/>
        <a:lstStyle/>
        <a:p>
          <a:endParaRPr lang="ru-RU"/>
        </a:p>
      </dgm:t>
    </dgm:pt>
    <dgm:pt modelId="{78BFFBFD-CACF-4DC1-A9FE-8F2A5A83809F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ru-RU" dirty="0" smtClean="0"/>
            <a:t>ВКУС</a:t>
          </a:r>
          <a:endParaRPr lang="ru-RU" dirty="0"/>
        </a:p>
      </dgm:t>
    </dgm:pt>
    <dgm:pt modelId="{76089481-C01E-45CB-B216-CD4859C372B0}" type="parTrans" cxnId="{9417192A-B092-4544-87E8-0FEDFAA149E3}">
      <dgm:prSet/>
      <dgm:spPr/>
      <dgm:t>
        <a:bodyPr/>
        <a:lstStyle/>
        <a:p>
          <a:endParaRPr lang="ru-RU"/>
        </a:p>
      </dgm:t>
    </dgm:pt>
    <dgm:pt modelId="{F62A4B73-D558-4FE4-BB5A-6BEE261936C5}" type="sibTrans" cxnId="{9417192A-B092-4544-87E8-0FEDFAA149E3}">
      <dgm:prSet/>
      <dgm:spPr/>
      <dgm:t>
        <a:bodyPr/>
        <a:lstStyle/>
        <a:p>
          <a:endParaRPr lang="ru-RU"/>
        </a:p>
      </dgm:t>
    </dgm:pt>
    <dgm:pt modelId="{3C7032EA-94E6-462A-9962-CFFBD953CC3A}">
      <dgm:prSet/>
      <dgm:spPr>
        <a:ln>
          <a:solidFill>
            <a:srgbClr val="FF0000"/>
          </a:solidFill>
        </a:ln>
      </dgm:spPr>
      <dgm:t>
        <a:bodyPr/>
        <a:lstStyle/>
        <a:p>
          <a:r>
            <a:rPr lang="ru-RU" dirty="0" smtClean="0"/>
            <a:t>ЗАПАХ</a:t>
          </a:r>
          <a:endParaRPr lang="ru-RU" dirty="0"/>
        </a:p>
      </dgm:t>
    </dgm:pt>
    <dgm:pt modelId="{0BACCF8D-23B3-470E-8C11-7D754A6BC4CB}" type="parTrans" cxnId="{620BF055-5822-4A62-8D72-F36AC831B62F}">
      <dgm:prSet/>
      <dgm:spPr/>
      <dgm:t>
        <a:bodyPr/>
        <a:lstStyle/>
        <a:p>
          <a:endParaRPr lang="ru-RU"/>
        </a:p>
      </dgm:t>
    </dgm:pt>
    <dgm:pt modelId="{041F2B7D-C1C5-4302-B33B-00DE3EB42365}" type="sibTrans" cxnId="{620BF055-5822-4A62-8D72-F36AC831B62F}">
      <dgm:prSet/>
      <dgm:spPr/>
      <dgm:t>
        <a:bodyPr/>
        <a:lstStyle/>
        <a:p>
          <a:endParaRPr lang="ru-RU"/>
        </a:p>
      </dgm:t>
    </dgm:pt>
    <dgm:pt modelId="{7D1B8D55-0A92-4586-A97E-C6829FA4533F}" type="pres">
      <dgm:prSet presAssocID="{C0414A9B-33A2-41B4-B249-B191DD5C06F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9653A6-55F6-40A1-AB33-0156A66ABE56}" type="pres">
      <dgm:prSet presAssocID="{CC2F7E9C-8CEC-4C4A-ABC8-918C6D1AA4F1}" presName="root" presStyleCnt="0"/>
      <dgm:spPr/>
    </dgm:pt>
    <dgm:pt modelId="{370DD7BB-6575-43B1-B83C-CAE1736F90DF}" type="pres">
      <dgm:prSet presAssocID="{CC2F7E9C-8CEC-4C4A-ABC8-918C6D1AA4F1}" presName="rootComposite" presStyleCnt="0"/>
      <dgm:spPr/>
    </dgm:pt>
    <dgm:pt modelId="{CCCF1C9C-4819-4423-8DD1-5AEC976D59E0}" type="pres">
      <dgm:prSet presAssocID="{CC2F7E9C-8CEC-4C4A-ABC8-918C6D1AA4F1}" presName="rootText" presStyleLbl="node1" presStyleIdx="0" presStyleCnt="2" custScaleY="45712" custLinFactNeighborX="-64" custLinFactNeighborY="10052"/>
      <dgm:spPr/>
      <dgm:t>
        <a:bodyPr/>
        <a:lstStyle/>
        <a:p>
          <a:endParaRPr lang="ru-RU"/>
        </a:p>
      </dgm:t>
    </dgm:pt>
    <dgm:pt modelId="{43436A33-7BE6-4495-924C-FAD0313C29C7}" type="pres">
      <dgm:prSet presAssocID="{CC2F7E9C-8CEC-4C4A-ABC8-918C6D1AA4F1}" presName="rootConnector" presStyleLbl="node1" presStyleIdx="0" presStyleCnt="2"/>
      <dgm:spPr/>
      <dgm:t>
        <a:bodyPr/>
        <a:lstStyle/>
        <a:p>
          <a:endParaRPr lang="ru-RU"/>
        </a:p>
      </dgm:t>
    </dgm:pt>
    <dgm:pt modelId="{0877F515-E34A-44BB-B461-F012693EE373}" type="pres">
      <dgm:prSet presAssocID="{CC2F7E9C-8CEC-4C4A-ABC8-918C6D1AA4F1}" presName="childShape" presStyleCnt="0"/>
      <dgm:spPr/>
    </dgm:pt>
    <dgm:pt modelId="{521D1EB9-FB93-442D-8113-CE396382A28D}" type="pres">
      <dgm:prSet presAssocID="{95F8F6D4-6195-4FA0-92BD-48C021933A7E}" presName="Name13" presStyleLbl="parChTrans1D2" presStyleIdx="0" presStyleCnt="11"/>
      <dgm:spPr/>
      <dgm:t>
        <a:bodyPr/>
        <a:lstStyle/>
        <a:p>
          <a:endParaRPr lang="ru-RU"/>
        </a:p>
      </dgm:t>
    </dgm:pt>
    <dgm:pt modelId="{F197BF56-8DD7-415E-8720-6D35E6BAFCDA}" type="pres">
      <dgm:prSet presAssocID="{19FEE1E5-5DDB-4540-8BDB-9AD748A37C6F}" presName="childText" presStyleLbl="bgAcc1" presStyleIdx="0" presStyleCnt="11" custScaleY="28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E4BE7-CF4A-4F5C-A6B8-33160FF6FC8C}" type="pres">
      <dgm:prSet presAssocID="{1B1E7E32-FA02-4891-BB5A-0E4EFD0F5F98}" presName="Name13" presStyleLbl="parChTrans1D2" presStyleIdx="1" presStyleCnt="11"/>
      <dgm:spPr/>
      <dgm:t>
        <a:bodyPr/>
        <a:lstStyle/>
        <a:p>
          <a:endParaRPr lang="ru-RU"/>
        </a:p>
      </dgm:t>
    </dgm:pt>
    <dgm:pt modelId="{872CFE27-DB97-462F-A469-E0643A6917C3}" type="pres">
      <dgm:prSet presAssocID="{C69D1EA9-3E88-4DFB-A1F1-24E8BA507D1A}" presName="childText" presStyleLbl="bgAcc1" presStyleIdx="1" presStyleCnt="11" custScaleY="22637" custLinFactNeighborX="-859" custLinFactNeighborY="-4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C821B-5470-471D-BA4D-75197523DA4A}" type="pres">
      <dgm:prSet presAssocID="{BB2EAD24-D54A-4460-8D8A-333BF2DA2012}" presName="Name13" presStyleLbl="parChTrans1D2" presStyleIdx="2" presStyleCnt="11"/>
      <dgm:spPr/>
      <dgm:t>
        <a:bodyPr/>
        <a:lstStyle/>
        <a:p>
          <a:endParaRPr lang="ru-RU"/>
        </a:p>
      </dgm:t>
    </dgm:pt>
    <dgm:pt modelId="{8B53A8E9-2034-44D7-B350-2F22D39088A6}" type="pres">
      <dgm:prSet presAssocID="{B3951DC3-76A1-4B34-9492-DF6A874B92D3}" presName="childText" presStyleLbl="bgAcc1" presStyleIdx="2" presStyleCnt="11" custScaleY="25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A0D56-178A-477F-B6E5-CA9B22EBC8BF}" type="pres">
      <dgm:prSet presAssocID="{FBF23D4D-75FD-40BB-A490-2A69EE1245AD}" presName="Name13" presStyleLbl="parChTrans1D2" presStyleIdx="3" presStyleCnt="11"/>
      <dgm:spPr/>
      <dgm:t>
        <a:bodyPr/>
        <a:lstStyle/>
        <a:p>
          <a:endParaRPr lang="ru-RU"/>
        </a:p>
      </dgm:t>
    </dgm:pt>
    <dgm:pt modelId="{8C758EEC-23A2-430A-A058-F2C8FB899AED}" type="pres">
      <dgm:prSet presAssocID="{42668E02-C3C1-4284-B368-C7993E57328B}" presName="childText" presStyleLbl="bgAcc1" presStyleIdx="3" presStyleCnt="11" custScaleY="23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87E36-D9F4-487D-B3D5-A8EE9B392850}" type="pres">
      <dgm:prSet presAssocID="{3EAA4D2B-9BEF-4A52-A041-47F0D9C5A04C}" presName="Name13" presStyleLbl="parChTrans1D2" presStyleIdx="4" presStyleCnt="11"/>
      <dgm:spPr/>
      <dgm:t>
        <a:bodyPr/>
        <a:lstStyle/>
        <a:p>
          <a:endParaRPr lang="ru-RU"/>
        </a:p>
      </dgm:t>
    </dgm:pt>
    <dgm:pt modelId="{490179AA-1D69-4E97-84C3-ADA5BC430CD0}" type="pres">
      <dgm:prSet presAssocID="{23B7275A-F504-4A35-AE22-EE395A106A9E}" presName="childText" presStyleLbl="bgAcc1" presStyleIdx="4" presStyleCnt="11" custScaleY="30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1DD4C-E9A9-4033-AB4A-710751250466}" type="pres">
      <dgm:prSet presAssocID="{15B3273A-ECA8-4472-8D67-386A5D62FED5}" presName="root" presStyleCnt="0"/>
      <dgm:spPr/>
    </dgm:pt>
    <dgm:pt modelId="{E40E5816-91BD-4ADD-9FC4-C0E699885856}" type="pres">
      <dgm:prSet presAssocID="{15B3273A-ECA8-4472-8D67-386A5D62FED5}" presName="rootComposite" presStyleCnt="0"/>
      <dgm:spPr/>
    </dgm:pt>
    <dgm:pt modelId="{5A7126C3-9B82-4E93-8DDB-3DA20C5BE2E8}" type="pres">
      <dgm:prSet presAssocID="{15B3273A-ECA8-4472-8D67-386A5D62FED5}" presName="rootText" presStyleLbl="node1" presStyleIdx="1" presStyleCnt="2" custScaleY="31977" custLinFactNeighborX="1085" custLinFactNeighborY="10052"/>
      <dgm:spPr/>
      <dgm:t>
        <a:bodyPr/>
        <a:lstStyle/>
        <a:p>
          <a:endParaRPr lang="ru-RU"/>
        </a:p>
      </dgm:t>
    </dgm:pt>
    <dgm:pt modelId="{FCB2313A-8A10-4032-9E86-CFA52D751F2E}" type="pres">
      <dgm:prSet presAssocID="{15B3273A-ECA8-4472-8D67-386A5D62FED5}" presName="rootConnector" presStyleLbl="node1" presStyleIdx="1" presStyleCnt="2"/>
      <dgm:spPr/>
      <dgm:t>
        <a:bodyPr/>
        <a:lstStyle/>
        <a:p>
          <a:endParaRPr lang="ru-RU"/>
        </a:p>
      </dgm:t>
    </dgm:pt>
    <dgm:pt modelId="{B9409A35-DF29-4626-8CD2-2977C342B38F}" type="pres">
      <dgm:prSet presAssocID="{15B3273A-ECA8-4472-8D67-386A5D62FED5}" presName="childShape" presStyleCnt="0"/>
      <dgm:spPr/>
    </dgm:pt>
    <dgm:pt modelId="{E13DFF1C-0C12-4738-9C61-24E22361B1BA}" type="pres">
      <dgm:prSet presAssocID="{00C0EC36-A41A-4A30-9124-35DA7C18AE44}" presName="Name13" presStyleLbl="parChTrans1D2" presStyleIdx="5" presStyleCnt="11"/>
      <dgm:spPr/>
      <dgm:t>
        <a:bodyPr/>
        <a:lstStyle/>
        <a:p>
          <a:endParaRPr lang="ru-RU"/>
        </a:p>
      </dgm:t>
    </dgm:pt>
    <dgm:pt modelId="{5FE51A8C-7DEA-4D8F-AF89-D2DFA44C50D4}" type="pres">
      <dgm:prSet presAssocID="{108CA153-07EC-44DA-95C2-F2C6F28CD3A8}" presName="childText" presStyleLbl="bgAcc1" presStyleIdx="5" presStyleCnt="11" custScaleY="22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63393-BDF4-4EB4-8DF8-E89088E4AA89}" type="pres">
      <dgm:prSet presAssocID="{DAC6C74D-73B1-42B7-934E-7F77710DC0B2}" presName="Name13" presStyleLbl="parChTrans1D2" presStyleIdx="6" presStyleCnt="11"/>
      <dgm:spPr/>
      <dgm:t>
        <a:bodyPr/>
        <a:lstStyle/>
        <a:p>
          <a:endParaRPr lang="ru-RU"/>
        </a:p>
      </dgm:t>
    </dgm:pt>
    <dgm:pt modelId="{517FE47A-FBDD-43FE-BAA8-3A0F2602F1B6}" type="pres">
      <dgm:prSet presAssocID="{04F8A0B3-4186-4518-B47D-02AB18C3DCAA}" presName="childText" presStyleLbl="bgAcc1" presStyleIdx="6" presStyleCnt="11" custScaleY="27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08452-078B-4333-93A2-78BCCF16DBB0}" type="pres">
      <dgm:prSet presAssocID="{ADE04FC2-D879-4B51-AAD1-030E2F6AD660}" presName="Name13" presStyleLbl="parChTrans1D2" presStyleIdx="7" presStyleCnt="11"/>
      <dgm:spPr/>
      <dgm:t>
        <a:bodyPr/>
        <a:lstStyle/>
        <a:p>
          <a:endParaRPr lang="ru-RU"/>
        </a:p>
      </dgm:t>
    </dgm:pt>
    <dgm:pt modelId="{F83F9F0C-0F69-4A7C-88CD-FA4F2B4D13AD}" type="pres">
      <dgm:prSet presAssocID="{870FC75F-33AC-4668-8F09-887F70F690D3}" presName="childText" presStyleLbl="bgAcc1" presStyleIdx="7" presStyleCnt="11" custScaleY="31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893B6-2A3C-46B0-A2C4-011F41FB1478}" type="pres">
      <dgm:prSet presAssocID="{BCFB260A-AE67-4FBB-A322-5F98D052F156}" presName="Name13" presStyleLbl="parChTrans1D2" presStyleIdx="8" presStyleCnt="11"/>
      <dgm:spPr/>
      <dgm:t>
        <a:bodyPr/>
        <a:lstStyle/>
        <a:p>
          <a:endParaRPr lang="ru-RU"/>
        </a:p>
      </dgm:t>
    </dgm:pt>
    <dgm:pt modelId="{D7C59B2F-35AA-4FF4-B6EA-C690F991FC7D}" type="pres">
      <dgm:prSet presAssocID="{DDA8A830-3BB6-4CBD-A889-C4C085809140}" presName="childText" presStyleLbl="bgAcc1" presStyleIdx="8" presStyleCnt="11" custScaleY="30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9A7D4-907B-428B-B0EF-A1EB66EEEFA7}" type="pres">
      <dgm:prSet presAssocID="{76089481-C01E-45CB-B216-CD4859C372B0}" presName="Name13" presStyleLbl="parChTrans1D2" presStyleIdx="9" presStyleCnt="11"/>
      <dgm:spPr/>
      <dgm:t>
        <a:bodyPr/>
        <a:lstStyle/>
        <a:p>
          <a:endParaRPr lang="ru-RU"/>
        </a:p>
      </dgm:t>
    </dgm:pt>
    <dgm:pt modelId="{6E608F29-9F52-4C85-B4C3-8DBFC45F6E7A}" type="pres">
      <dgm:prSet presAssocID="{78BFFBFD-CACF-4DC1-A9FE-8F2A5A83809F}" presName="childText" presStyleLbl="bgAcc1" presStyleIdx="9" presStyleCnt="11" custScaleY="29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BB2A4-AB49-4B98-A824-55F3AFDE394B}" type="pres">
      <dgm:prSet presAssocID="{0BACCF8D-23B3-470E-8C11-7D754A6BC4CB}" presName="Name13" presStyleLbl="parChTrans1D2" presStyleIdx="10" presStyleCnt="11"/>
      <dgm:spPr/>
      <dgm:t>
        <a:bodyPr/>
        <a:lstStyle/>
        <a:p>
          <a:endParaRPr lang="ru-RU"/>
        </a:p>
      </dgm:t>
    </dgm:pt>
    <dgm:pt modelId="{E774411F-A5D0-4E1B-BE1B-34D0BE748AFA}" type="pres">
      <dgm:prSet presAssocID="{3C7032EA-94E6-462A-9962-CFFBD953CC3A}" presName="childText" presStyleLbl="bgAcc1" presStyleIdx="10" presStyleCnt="11" custScaleY="30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7D6E47-AFEF-4F7E-8B77-924A2693A493}" srcId="{15B3273A-ECA8-4472-8D67-386A5D62FED5}" destId="{04F8A0B3-4186-4518-B47D-02AB18C3DCAA}" srcOrd="1" destOrd="0" parTransId="{DAC6C74D-73B1-42B7-934E-7F77710DC0B2}" sibTransId="{35083FC4-277B-471D-B179-2A2C8D771DA1}"/>
    <dgm:cxn modelId="{9187D794-C9E7-48E2-96BC-270EDA762C38}" type="presOf" srcId="{C69D1EA9-3E88-4DFB-A1F1-24E8BA507D1A}" destId="{872CFE27-DB97-462F-A469-E0643A6917C3}" srcOrd="0" destOrd="0" presId="urn:microsoft.com/office/officeart/2005/8/layout/hierarchy3"/>
    <dgm:cxn modelId="{543B1905-FEEC-4AE5-8C4E-C6AC26AB868F}" type="presOf" srcId="{3C7032EA-94E6-462A-9962-CFFBD953CC3A}" destId="{E774411F-A5D0-4E1B-BE1B-34D0BE748AFA}" srcOrd="0" destOrd="0" presId="urn:microsoft.com/office/officeart/2005/8/layout/hierarchy3"/>
    <dgm:cxn modelId="{9F068EDC-D372-4383-A941-BF2578DA164E}" type="presOf" srcId="{04F8A0B3-4186-4518-B47D-02AB18C3DCAA}" destId="{517FE47A-FBDD-43FE-BAA8-3A0F2602F1B6}" srcOrd="0" destOrd="0" presId="urn:microsoft.com/office/officeart/2005/8/layout/hierarchy3"/>
    <dgm:cxn modelId="{0A81283F-E7D5-43C3-8365-2699D388F1E3}" srcId="{15B3273A-ECA8-4472-8D67-386A5D62FED5}" destId="{108CA153-07EC-44DA-95C2-F2C6F28CD3A8}" srcOrd="0" destOrd="0" parTransId="{00C0EC36-A41A-4A30-9124-35DA7C18AE44}" sibTransId="{CCF3E3A2-EE9E-4619-BF81-EEFFFCAA671D}"/>
    <dgm:cxn modelId="{C3626974-130F-4968-9BBC-8D22ECE3EC76}" srcId="{CC2F7E9C-8CEC-4C4A-ABC8-918C6D1AA4F1}" destId="{B3951DC3-76A1-4B34-9492-DF6A874B92D3}" srcOrd="2" destOrd="0" parTransId="{BB2EAD24-D54A-4460-8D8A-333BF2DA2012}" sibTransId="{CFC3C980-66D5-48E7-BCAC-F0EA5A8DA121}"/>
    <dgm:cxn modelId="{D553CE91-1262-481E-8FE5-0D6B3A30EE5B}" type="presOf" srcId="{23B7275A-F504-4A35-AE22-EE395A106A9E}" destId="{490179AA-1D69-4E97-84C3-ADA5BC430CD0}" srcOrd="0" destOrd="0" presId="urn:microsoft.com/office/officeart/2005/8/layout/hierarchy3"/>
    <dgm:cxn modelId="{8E3B8D50-BA41-4E15-8613-38B9CD07065F}" type="presOf" srcId="{1B1E7E32-FA02-4891-BB5A-0E4EFD0F5F98}" destId="{E41E4BE7-CF4A-4F5C-A6B8-33160FF6FC8C}" srcOrd="0" destOrd="0" presId="urn:microsoft.com/office/officeart/2005/8/layout/hierarchy3"/>
    <dgm:cxn modelId="{C654F7D2-D178-49A7-995E-60F421ECEA6B}" type="presOf" srcId="{CC2F7E9C-8CEC-4C4A-ABC8-918C6D1AA4F1}" destId="{CCCF1C9C-4819-4423-8DD1-5AEC976D59E0}" srcOrd="0" destOrd="0" presId="urn:microsoft.com/office/officeart/2005/8/layout/hierarchy3"/>
    <dgm:cxn modelId="{07F0501F-7279-485A-815B-4DF96732A3A8}" type="presOf" srcId="{ADE04FC2-D879-4B51-AAD1-030E2F6AD660}" destId="{F5E08452-078B-4333-93A2-78BCCF16DBB0}" srcOrd="0" destOrd="0" presId="urn:microsoft.com/office/officeart/2005/8/layout/hierarchy3"/>
    <dgm:cxn modelId="{2F148F05-1764-4976-94AF-1E61D4F5DF15}" type="presOf" srcId="{BCFB260A-AE67-4FBB-A322-5F98D052F156}" destId="{15A893B6-2A3C-46B0-A2C4-011F41FB1478}" srcOrd="0" destOrd="0" presId="urn:microsoft.com/office/officeart/2005/8/layout/hierarchy3"/>
    <dgm:cxn modelId="{A99AA3CD-F63F-4BD8-A01A-E92D60180022}" type="presOf" srcId="{0BACCF8D-23B3-470E-8C11-7D754A6BC4CB}" destId="{208BB2A4-AB49-4B98-A824-55F3AFDE394B}" srcOrd="0" destOrd="0" presId="urn:microsoft.com/office/officeart/2005/8/layout/hierarchy3"/>
    <dgm:cxn modelId="{C74582C6-6980-44D0-8AEC-786900BC19F9}" type="presOf" srcId="{DAC6C74D-73B1-42B7-934E-7F77710DC0B2}" destId="{98163393-BDF4-4EB4-8DF8-E89088E4AA89}" srcOrd="0" destOrd="0" presId="urn:microsoft.com/office/officeart/2005/8/layout/hierarchy3"/>
    <dgm:cxn modelId="{9417192A-B092-4544-87E8-0FEDFAA149E3}" srcId="{15B3273A-ECA8-4472-8D67-386A5D62FED5}" destId="{78BFFBFD-CACF-4DC1-A9FE-8F2A5A83809F}" srcOrd="4" destOrd="0" parTransId="{76089481-C01E-45CB-B216-CD4859C372B0}" sibTransId="{F62A4B73-D558-4FE4-BB5A-6BEE261936C5}"/>
    <dgm:cxn modelId="{EFD9D0C7-40E8-40FE-A3CF-41C28C165E46}" type="presOf" srcId="{CC2F7E9C-8CEC-4C4A-ABC8-918C6D1AA4F1}" destId="{43436A33-7BE6-4495-924C-FAD0313C29C7}" srcOrd="1" destOrd="0" presId="urn:microsoft.com/office/officeart/2005/8/layout/hierarchy3"/>
    <dgm:cxn modelId="{90B3FD56-B2A0-49BB-9EFE-8CE0C7D60E06}" type="presOf" srcId="{B3951DC3-76A1-4B34-9492-DF6A874B92D3}" destId="{8B53A8E9-2034-44D7-B350-2F22D39088A6}" srcOrd="0" destOrd="0" presId="urn:microsoft.com/office/officeart/2005/8/layout/hierarchy3"/>
    <dgm:cxn modelId="{3AFCDCB2-301B-4388-A709-F74158147B89}" type="presOf" srcId="{3EAA4D2B-9BEF-4A52-A041-47F0D9C5A04C}" destId="{F2C87E36-D9F4-487D-B3D5-A8EE9B392850}" srcOrd="0" destOrd="0" presId="urn:microsoft.com/office/officeart/2005/8/layout/hierarchy3"/>
    <dgm:cxn modelId="{0DDA224C-6422-4211-9ADE-04EE7D3F8D53}" type="presOf" srcId="{00C0EC36-A41A-4A30-9124-35DA7C18AE44}" destId="{E13DFF1C-0C12-4738-9C61-24E22361B1BA}" srcOrd="0" destOrd="0" presId="urn:microsoft.com/office/officeart/2005/8/layout/hierarchy3"/>
    <dgm:cxn modelId="{D4BA853E-E7B8-448B-AA97-F0A32EC07EFC}" srcId="{CC2F7E9C-8CEC-4C4A-ABC8-918C6D1AA4F1}" destId="{19FEE1E5-5DDB-4540-8BDB-9AD748A37C6F}" srcOrd="0" destOrd="0" parTransId="{95F8F6D4-6195-4FA0-92BD-48C021933A7E}" sibTransId="{C2753221-03D9-4C64-8C27-077F8515FC61}"/>
    <dgm:cxn modelId="{D4158702-3A0D-4E75-A65C-C383C3D8C221}" type="presOf" srcId="{42668E02-C3C1-4284-B368-C7993E57328B}" destId="{8C758EEC-23A2-430A-A058-F2C8FB899AED}" srcOrd="0" destOrd="0" presId="urn:microsoft.com/office/officeart/2005/8/layout/hierarchy3"/>
    <dgm:cxn modelId="{B3F267BE-3F6D-4D69-9484-77D172843FCD}" type="presOf" srcId="{BB2EAD24-D54A-4460-8D8A-333BF2DA2012}" destId="{23FC821B-5470-471D-BA4D-75197523DA4A}" srcOrd="0" destOrd="0" presId="urn:microsoft.com/office/officeart/2005/8/layout/hierarchy3"/>
    <dgm:cxn modelId="{969D2211-35DC-4335-B588-159B0317602C}" type="presOf" srcId="{15B3273A-ECA8-4472-8D67-386A5D62FED5}" destId="{FCB2313A-8A10-4032-9E86-CFA52D751F2E}" srcOrd="1" destOrd="0" presId="urn:microsoft.com/office/officeart/2005/8/layout/hierarchy3"/>
    <dgm:cxn modelId="{77D47E0B-730E-49D6-9E37-83A24E0CBCE6}" type="presOf" srcId="{76089481-C01E-45CB-B216-CD4859C372B0}" destId="{8E79A7D4-907B-428B-B0EF-A1EB66EEEFA7}" srcOrd="0" destOrd="0" presId="urn:microsoft.com/office/officeart/2005/8/layout/hierarchy3"/>
    <dgm:cxn modelId="{B124FF12-81AE-4D00-883E-DE4F61265D34}" type="presOf" srcId="{108CA153-07EC-44DA-95C2-F2C6F28CD3A8}" destId="{5FE51A8C-7DEA-4D8F-AF89-D2DFA44C50D4}" srcOrd="0" destOrd="0" presId="urn:microsoft.com/office/officeart/2005/8/layout/hierarchy3"/>
    <dgm:cxn modelId="{06BAEEF3-B0B2-42B0-BBB8-00A246D8847A}" type="presOf" srcId="{C0414A9B-33A2-41B4-B249-B191DD5C06F9}" destId="{7D1B8D55-0A92-4586-A97E-C6829FA4533F}" srcOrd="0" destOrd="0" presId="urn:microsoft.com/office/officeart/2005/8/layout/hierarchy3"/>
    <dgm:cxn modelId="{C337BEDC-39DE-465E-AC58-EA35F7C4E34A}" type="presOf" srcId="{870FC75F-33AC-4668-8F09-887F70F690D3}" destId="{F83F9F0C-0F69-4A7C-88CD-FA4F2B4D13AD}" srcOrd="0" destOrd="0" presId="urn:microsoft.com/office/officeart/2005/8/layout/hierarchy3"/>
    <dgm:cxn modelId="{8C3B67CC-BD4F-4631-802C-E900780CD881}" srcId="{15B3273A-ECA8-4472-8D67-386A5D62FED5}" destId="{DDA8A830-3BB6-4CBD-A889-C4C085809140}" srcOrd="3" destOrd="0" parTransId="{BCFB260A-AE67-4FBB-A322-5F98D052F156}" sibTransId="{BD03F878-1D80-433E-89AA-000C6096976C}"/>
    <dgm:cxn modelId="{620BF055-5822-4A62-8D72-F36AC831B62F}" srcId="{15B3273A-ECA8-4472-8D67-386A5D62FED5}" destId="{3C7032EA-94E6-462A-9962-CFFBD953CC3A}" srcOrd="5" destOrd="0" parTransId="{0BACCF8D-23B3-470E-8C11-7D754A6BC4CB}" sibTransId="{041F2B7D-C1C5-4302-B33B-00DE3EB42365}"/>
    <dgm:cxn modelId="{5C5C0D6D-52D5-440F-B0E0-D70445D00D18}" type="presOf" srcId="{15B3273A-ECA8-4472-8D67-386A5D62FED5}" destId="{5A7126C3-9B82-4E93-8DDB-3DA20C5BE2E8}" srcOrd="0" destOrd="0" presId="urn:microsoft.com/office/officeart/2005/8/layout/hierarchy3"/>
    <dgm:cxn modelId="{790E2110-79FF-4008-98D7-65E69E15DA2F}" srcId="{CC2F7E9C-8CEC-4C4A-ABC8-918C6D1AA4F1}" destId="{42668E02-C3C1-4284-B368-C7993E57328B}" srcOrd="3" destOrd="0" parTransId="{FBF23D4D-75FD-40BB-A490-2A69EE1245AD}" sibTransId="{9A69B8DC-A29A-4A8F-BDFD-6D255CF847B3}"/>
    <dgm:cxn modelId="{FBFCFFCC-B47F-4A9F-B5B4-ADFA0AE1DE82}" srcId="{15B3273A-ECA8-4472-8D67-386A5D62FED5}" destId="{870FC75F-33AC-4668-8F09-887F70F690D3}" srcOrd="2" destOrd="0" parTransId="{ADE04FC2-D879-4B51-AAD1-030E2F6AD660}" sibTransId="{9A7F882A-E27D-4EA8-B1C8-9D4E718A6415}"/>
    <dgm:cxn modelId="{F067A294-4CBB-4DC0-A02B-F570E64E9484}" type="presOf" srcId="{78BFFBFD-CACF-4DC1-A9FE-8F2A5A83809F}" destId="{6E608F29-9F52-4C85-B4C3-8DBFC45F6E7A}" srcOrd="0" destOrd="0" presId="urn:microsoft.com/office/officeart/2005/8/layout/hierarchy3"/>
    <dgm:cxn modelId="{EAC75243-B5F5-4600-B627-C95DAE8184F7}" srcId="{CC2F7E9C-8CEC-4C4A-ABC8-918C6D1AA4F1}" destId="{23B7275A-F504-4A35-AE22-EE395A106A9E}" srcOrd="4" destOrd="0" parTransId="{3EAA4D2B-9BEF-4A52-A041-47F0D9C5A04C}" sibTransId="{C27115DA-FF46-4909-9ECE-4439814AF543}"/>
    <dgm:cxn modelId="{AB2986D1-1A37-4BCF-9982-9ABE887FAF6E}" srcId="{C0414A9B-33A2-41B4-B249-B191DD5C06F9}" destId="{15B3273A-ECA8-4472-8D67-386A5D62FED5}" srcOrd="1" destOrd="0" parTransId="{2FFD1389-2E06-4363-971D-0D758D755415}" sibTransId="{BFFB37DF-2303-4E0B-A037-3AAB62B1D5FA}"/>
    <dgm:cxn modelId="{99AB3F78-2FF1-4236-A5DF-27EDE66260AC}" srcId="{C0414A9B-33A2-41B4-B249-B191DD5C06F9}" destId="{CC2F7E9C-8CEC-4C4A-ABC8-918C6D1AA4F1}" srcOrd="0" destOrd="0" parTransId="{387F50A5-827F-43C6-ADDD-B3685157B5CA}" sibTransId="{BB75E652-9580-4945-AD6C-63F78A9E3A44}"/>
    <dgm:cxn modelId="{121EAA7C-B9F1-421F-A86D-5ACE142A5EBF}" type="presOf" srcId="{19FEE1E5-5DDB-4540-8BDB-9AD748A37C6F}" destId="{F197BF56-8DD7-415E-8720-6D35E6BAFCDA}" srcOrd="0" destOrd="0" presId="urn:microsoft.com/office/officeart/2005/8/layout/hierarchy3"/>
    <dgm:cxn modelId="{FDD1BAF6-3FA0-4905-88B6-D4F33B73D4FF}" type="presOf" srcId="{FBF23D4D-75FD-40BB-A490-2A69EE1245AD}" destId="{318A0D56-178A-477F-B6E5-CA9B22EBC8BF}" srcOrd="0" destOrd="0" presId="urn:microsoft.com/office/officeart/2005/8/layout/hierarchy3"/>
    <dgm:cxn modelId="{C4B930A9-8ACE-4187-8D7B-51B68362CBB3}" type="presOf" srcId="{95F8F6D4-6195-4FA0-92BD-48C021933A7E}" destId="{521D1EB9-FB93-442D-8113-CE396382A28D}" srcOrd="0" destOrd="0" presId="urn:microsoft.com/office/officeart/2005/8/layout/hierarchy3"/>
    <dgm:cxn modelId="{7A57339C-AEA1-42C7-81E0-D7C6BA1B72FA}" srcId="{CC2F7E9C-8CEC-4C4A-ABC8-918C6D1AA4F1}" destId="{C69D1EA9-3E88-4DFB-A1F1-24E8BA507D1A}" srcOrd="1" destOrd="0" parTransId="{1B1E7E32-FA02-4891-BB5A-0E4EFD0F5F98}" sibTransId="{E5C2AB52-F836-4610-89FD-B8647794C71A}"/>
    <dgm:cxn modelId="{33F9F413-57E0-47C7-AA94-DC29F144891E}" type="presOf" srcId="{DDA8A830-3BB6-4CBD-A889-C4C085809140}" destId="{D7C59B2F-35AA-4FF4-B6EA-C690F991FC7D}" srcOrd="0" destOrd="0" presId="urn:microsoft.com/office/officeart/2005/8/layout/hierarchy3"/>
    <dgm:cxn modelId="{D6BEA945-EF1F-4D79-BFD3-751EDA2B5DAD}" type="presParOf" srcId="{7D1B8D55-0A92-4586-A97E-C6829FA4533F}" destId="{139653A6-55F6-40A1-AB33-0156A66ABE56}" srcOrd="0" destOrd="0" presId="urn:microsoft.com/office/officeart/2005/8/layout/hierarchy3"/>
    <dgm:cxn modelId="{4FE4A727-8659-4464-B959-4EF7975FF667}" type="presParOf" srcId="{139653A6-55F6-40A1-AB33-0156A66ABE56}" destId="{370DD7BB-6575-43B1-B83C-CAE1736F90DF}" srcOrd="0" destOrd="0" presId="urn:microsoft.com/office/officeart/2005/8/layout/hierarchy3"/>
    <dgm:cxn modelId="{08E3DF23-F6A7-4E36-AF9B-58FF395AF44E}" type="presParOf" srcId="{370DD7BB-6575-43B1-B83C-CAE1736F90DF}" destId="{CCCF1C9C-4819-4423-8DD1-5AEC976D59E0}" srcOrd="0" destOrd="0" presId="urn:microsoft.com/office/officeart/2005/8/layout/hierarchy3"/>
    <dgm:cxn modelId="{60D97F73-9B42-42C2-88A1-FF113AE6CD14}" type="presParOf" srcId="{370DD7BB-6575-43B1-B83C-CAE1736F90DF}" destId="{43436A33-7BE6-4495-924C-FAD0313C29C7}" srcOrd="1" destOrd="0" presId="urn:microsoft.com/office/officeart/2005/8/layout/hierarchy3"/>
    <dgm:cxn modelId="{D70688CB-C6B7-4686-845C-B55C47D97905}" type="presParOf" srcId="{139653A6-55F6-40A1-AB33-0156A66ABE56}" destId="{0877F515-E34A-44BB-B461-F012693EE373}" srcOrd="1" destOrd="0" presId="urn:microsoft.com/office/officeart/2005/8/layout/hierarchy3"/>
    <dgm:cxn modelId="{CB36AED4-0AAE-440B-B846-AE9E0E2406B4}" type="presParOf" srcId="{0877F515-E34A-44BB-B461-F012693EE373}" destId="{521D1EB9-FB93-442D-8113-CE396382A28D}" srcOrd="0" destOrd="0" presId="urn:microsoft.com/office/officeart/2005/8/layout/hierarchy3"/>
    <dgm:cxn modelId="{13062F56-F494-468A-BA20-2115AAB634CB}" type="presParOf" srcId="{0877F515-E34A-44BB-B461-F012693EE373}" destId="{F197BF56-8DD7-415E-8720-6D35E6BAFCDA}" srcOrd="1" destOrd="0" presId="urn:microsoft.com/office/officeart/2005/8/layout/hierarchy3"/>
    <dgm:cxn modelId="{6F62F4E2-D0CF-4A75-ABC9-B2FB980BFAA7}" type="presParOf" srcId="{0877F515-E34A-44BB-B461-F012693EE373}" destId="{E41E4BE7-CF4A-4F5C-A6B8-33160FF6FC8C}" srcOrd="2" destOrd="0" presId="urn:microsoft.com/office/officeart/2005/8/layout/hierarchy3"/>
    <dgm:cxn modelId="{F2C92EC9-FD61-4261-A955-8650AA4C6C90}" type="presParOf" srcId="{0877F515-E34A-44BB-B461-F012693EE373}" destId="{872CFE27-DB97-462F-A469-E0643A6917C3}" srcOrd="3" destOrd="0" presId="urn:microsoft.com/office/officeart/2005/8/layout/hierarchy3"/>
    <dgm:cxn modelId="{99EFF498-C7B7-4EA3-BBA7-29DF429F50DC}" type="presParOf" srcId="{0877F515-E34A-44BB-B461-F012693EE373}" destId="{23FC821B-5470-471D-BA4D-75197523DA4A}" srcOrd="4" destOrd="0" presId="urn:microsoft.com/office/officeart/2005/8/layout/hierarchy3"/>
    <dgm:cxn modelId="{255AD6EC-5E11-4051-9329-F00E392ECAC2}" type="presParOf" srcId="{0877F515-E34A-44BB-B461-F012693EE373}" destId="{8B53A8E9-2034-44D7-B350-2F22D39088A6}" srcOrd="5" destOrd="0" presId="urn:microsoft.com/office/officeart/2005/8/layout/hierarchy3"/>
    <dgm:cxn modelId="{9557D7FE-7402-47CB-9CAB-5BDA91583B87}" type="presParOf" srcId="{0877F515-E34A-44BB-B461-F012693EE373}" destId="{318A0D56-178A-477F-B6E5-CA9B22EBC8BF}" srcOrd="6" destOrd="0" presId="urn:microsoft.com/office/officeart/2005/8/layout/hierarchy3"/>
    <dgm:cxn modelId="{115C912E-C258-4A96-B34E-A74D8B0D03F5}" type="presParOf" srcId="{0877F515-E34A-44BB-B461-F012693EE373}" destId="{8C758EEC-23A2-430A-A058-F2C8FB899AED}" srcOrd="7" destOrd="0" presId="urn:microsoft.com/office/officeart/2005/8/layout/hierarchy3"/>
    <dgm:cxn modelId="{FD1108C5-02AA-415A-84F4-252DA9180700}" type="presParOf" srcId="{0877F515-E34A-44BB-B461-F012693EE373}" destId="{F2C87E36-D9F4-487D-B3D5-A8EE9B392850}" srcOrd="8" destOrd="0" presId="urn:microsoft.com/office/officeart/2005/8/layout/hierarchy3"/>
    <dgm:cxn modelId="{C55536E4-89D1-43C2-8661-0BCA27DF56B8}" type="presParOf" srcId="{0877F515-E34A-44BB-B461-F012693EE373}" destId="{490179AA-1D69-4E97-84C3-ADA5BC430CD0}" srcOrd="9" destOrd="0" presId="urn:microsoft.com/office/officeart/2005/8/layout/hierarchy3"/>
    <dgm:cxn modelId="{EE9B0325-CA97-43FD-AD1F-25B6AE6D76B7}" type="presParOf" srcId="{7D1B8D55-0A92-4586-A97E-C6829FA4533F}" destId="{EA01DD4C-E9A9-4033-AB4A-710751250466}" srcOrd="1" destOrd="0" presId="urn:microsoft.com/office/officeart/2005/8/layout/hierarchy3"/>
    <dgm:cxn modelId="{374CF53D-7BF1-4598-9198-3CD5996C21E0}" type="presParOf" srcId="{EA01DD4C-E9A9-4033-AB4A-710751250466}" destId="{E40E5816-91BD-4ADD-9FC4-C0E699885856}" srcOrd="0" destOrd="0" presId="urn:microsoft.com/office/officeart/2005/8/layout/hierarchy3"/>
    <dgm:cxn modelId="{773EAF3F-B765-406F-A668-474E27C21422}" type="presParOf" srcId="{E40E5816-91BD-4ADD-9FC4-C0E699885856}" destId="{5A7126C3-9B82-4E93-8DDB-3DA20C5BE2E8}" srcOrd="0" destOrd="0" presId="urn:microsoft.com/office/officeart/2005/8/layout/hierarchy3"/>
    <dgm:cxn modelId="{3E6F137B-8C83-40B5-AFD0-2CEB844B2C45}" type="presParOf" srcId="{E40E5816-91BD-4ADD-9FC4-C0E699885856}" destId="{FCB2313A-8A10-4032-9E86-CFA52D751F2E}" srcOrd="1" destOrd="0" presId="urn:microsoft.com/office/officeart/2005/8/layout/hierarchy3"/>
    <dgm:cxn modelId="{A2B6B3E4-8F8B-4E3F-80DF-9BD021A79EB3}" type="presParOf" srcId="{EA01DD4C-E9A9-4033-AB4A-710751250466}" destId="{B9409A35-DF29-4626-8CD2-2977C342B38F}" srcOrd="1" destOrd="0" presId="urn:microsoft.com/office/officeart/2005/8/layout/hierarchy3"/>
    <dgm:cxn modelId="{1B6B717F-05E2-4CFA-8CAC-1D33DCD6E30C}" type="presParOf" srcId="{B9409A35-DF29-4626-8CD2-2977C342B38F}" destId="{E13DFF1C-0C12-4738-9C61-24E22361B1BA}" srcOrd="0" destOrd="0" presId="urn:microsoft.com/office/officeart/2005/8/layout/hierarchy3"/>
    <dgm:cxn modelId="{D6F7B78E-D289-4F9D-A7D8-83BC781E015A}" type="presParOf" srcId="{B9409A35-DF29-4626-8CD2-2977C342B38F}" destId="{5FE51A8C-7DEA-4D8F-AF89-D2DFA44C50D4}" srcOrd="1" destOrd="0" presId="urn:microsoft.com/office/officeart/2005/8/layout/hierarchy3"/>
    <dgm:cxn modelId="{E130B4F2-DA1F-4560-8118-D50D423697AC}" type="presParOf" srcId="{B9409A35-DF29-4626-8CD2-2977C342B38F}" destId="{98163393-BDF4-4EB4-8DF8-E89088E4AA89}" srcOrd="2" destOrd="0" presId="urn:microsoft.com/office/officeart/2005/8/layout/hierarchy3"/>
    <dgm:cxn modelId="{C0862E00-750B-4630-B31E-87D21D4B5BAB}" type="presParOf" srcId="{B9409A35-DF29-4626-8CD2-2977C342B38F}" destId="{517FE47A-FBDD-43FE-BAA8-3A0F2602F1B6}" srcOrd="3" destOrd="0" presId="urn:microsoft.com/office/officeart/2005/8/layout/hierarchy3"/>
    <dgm:cxn modelId="{7FFB7ED3-5C24-4C63-AF9B-03209CAFB16F}" type="presParOf" srcId="{B9409A35-DF29-4626-8CD2-2977C342B38F}" destId="{F5E08452-078B-4333-93A2-78BCCF16DBB0}" srcOrd="4" destOrd="0" presId="urn:microsoft.com/office/officeart/2005/8/layout/hierarchy3"/>
    <dgm:cxn modelId="{CDC1B457-D169-495C-A9AA-ABF6A34F88CF}" type="presParOf" srcId="{B9409A35-DF29-4626-8CD2-2977C342B38F}" destId="{F83F9F0C-0F69-4A7C-88CD-FA4F2B4D13AD}" srcOrd="5" destOrd="0" presId="urn:microsoft.com/office/officeart/2005/8/layout/hierarchy3"/>
    <dgm:cxn modelId="{ED4DAFC6-7DE4-46EC-A7A5-46350D055B62}" type="presParOf" srcId="{B9409A35-DF29-4626-8CD2-2977C342B38F}" destId="{15A893B6-2A3C-46B0-A2C4-011F41FB1478}" srcOrd="6" destOrd="0" presId="urn:microsoft.com/office/officeart/2005/8/layout/hierarchy3"/>
    <dgm:cxn modelId="{236B54D8-528C-4B10-94B0-936F89779692}" type="presParOf" srcId="{B9409A35-DF29-4626-8CD2-2977C342B38F}" destId="{D7C59B2F-35AA-4FF4-B6EA-C690F991FC7D}" srcOrd="7" destOrd="0" presId="urn:microsoft.com/office/officeart/2005/8/layout/hierarchy3"/>
    <dgm:cxn modelId="{8C78F321-521A-46DA-BB20-389567C99E31}" type="presParOf" srcId="{B9409A35-DF29-4626-8CD2-2977C342B38F}" destId="{8E79A7D4-907B-428B-B0EF-A1EB66EEEFA7}" srcOrd="8" destOrd="0" presId="urn:microsoft.com/office/officeart/2005/8/layout/hierarchy3"/>
    <dgm:cxn modelId="{63A208FE-6548-404E-AF17-39230B34A044}" type="presParOf" srcId="{B9409A35-DF29-4626-8CD2-2977C342B38F}" destId="{6E608F29-9F52-4C85-B4C3-8DBFC45F6E7A}" srcOrd="9" destOrd="0" presId="urn:microsoft.com/office/officeart/2005/8/layout/hierarchy3"/>
    <dgm:cxn modelId="{C322D8CA-3F1E-4085-847F-75393AD083FE}" type="presParOf" srcId="{B9409A35-DF29-4626-8CD2-2977C342B38F}" destId="{208BB2A4-AB49-4B98-A824-55F3AFDE394B}" srcOrd="10" destOrd="0" presId="urn:microsoft.com/office/officeart/2005/8/layout/hierarchy3"/>
    <dgm:cxn modelId="{967AE087-E726-4043-A597-30E74EF4CF5C}" type="presParOf" srcId="{B9409A35-DF29-4626-8CD2-2977C342B38F}" destId="{E774411F-A5D0-4E1B-BE1B-34D0BE748AFA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CBB5B0-CBF3-467A-A6D3-81CB807B6094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E01BBA8-324E-4E3A-9CE0-801E1400C31B}">
      <dgm:prSet phldrT="[Текст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1</a:t>
          </a:r>
          <a:endParaRPr lang="ru-RU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99D8E5FE-9A20-400D-85A5-C56B61187DB7}" type="parTrans" cxnId="{EE2F1B6E-20A4-4BD0-A452-ECD5D2C9F2BE}">
      <dgm:prSet/>
      <dgm:spPr/>
      <dgm:t>
        <a:bodyPr/>
        <a:lstStyle/>
        <a:p>
          <a:endParaRPr lang="ru-RU"/>
        </a:p>
      </dgm:t>
    </dgm:pt>
    <dgm:pt modelId="{1B8DCE55-58F5-4B87-BA02-B9608B189394}" type="sibTrans" cxnId="{EE2F1B6E-20A4-4BD0-A452-ECD5D2C9F2BE}">
      <dgm:prSet/>
      <dgm:spPr/>
      <dgm:t>
        <a:bodyPr/>
        <a:lstStyle/>
        <a:p>
          <a:endParaRPr lang="ru-RU"/>
        </a:p>
      </dgm:t>
    </dgm:pt>
    <dgm:pt modelId="{E9F24AF1-8761-4B31-84CD-CAD9CAA841EA}">
      <dgm:prSet phldrT="[Текст]" custT="1"/>
      <dgm:spPr/>
      <dgm:t>
        <a:bodyPr anchor="t"/>
        <a:lstStyle/>
        <a:p>
          <a:pPr algn="ctr"/>
          <a:r>
            <a:rPr lang="ru-RU" sz="2000" dirty="0" smtClean="0">
              <a:latin typeface="Arial" pitchFamily="34" charset="0"/>
              <a:cs typeface="Arial" pitchFamily="34" charset="0"/>
            </a:rPr>
            <a:t>формирование у детей системы </a:t>
          </a:r>
          <a:r>
            <a:rPr lang="ru-RU" sz="2000" dirty="0" err="1" smtClean="0">
              <a:latin typeface="Arial" pitchFamily="34" charset="0"/>
              <a:cs typeface="Arial" pitchFamily="34" charset="0"/>
            </a:rPr>
            <a:t>перцептивных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 (обследовательских) действий;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3DA8B2B1-E5B3-42F0-8E6F-5B35C41ED487}" type="parTrans" cxnId="{4EB914FB-12BA-4FE8-9184-D5FE1542A62E}">
      <dgm:prSet/>
      <dgm:spPr/>
      <dgm:t>
        <a:bodyPr/>
        <a:lstStyle/>
        <a:p>
          <a:endParaRPr lang="ru-RU"/>
        </a:p>
      </dgm:t>
    </dgm:pt>
    <dgm:pt modelId="{0D52041D-C68E-4120-AE53-B3D6BD0A5180}" type="sibTrans" cxnId="{4EB914FB-12BA-4FE8-9184-D5FE1542A62E}">
      <dgm:prSet/>
      <dgm:spPr/>
      <dgm:t>
        <a:bodyPr/>
        <a:lstStyle/>
        <a:p>
          <a:endParaRPr lang="ru-RU"/>
        </a:p>
      </dgm:t>
    </dgm:pt>
    <dgm:pt modelId="{F86FCD43-24A0-4C19-A908-56B7C6CC26C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 Black" pitchFamily="34" charset="0"/>
            </a:rPr>
            <a:t>2</a:t>
          </a:r>
          <a:endParaRPr lang="ru-RU" dirty="0">
            <a:solidFill>
              <a:srgbClr val="002060"/>
            </a:solidFill>
            <a:latin typeface="Arial Black" pitchFamily="34" charset="0"/>
          </a:endParaRPr>
        </a:p>
      </dgm:t>
    </dgm:pt>
    <dgm:pt modelId="{9466D63D-E173-4953-A9C1-82AB7695ABA2}" type="parTrans" cxnId="{301EE78A-006C-4AD8-912E-899CB736EED9}">
      <dgm:prSet/>
      <dgm:spPr/>
      <dgm:t>
        <a:bodyPr/>
        <a:lstStyle/>
        <a:p>
          <a:endParaRPr lang="ru-RU"/>
        </a:p>
      </dgm:t>
    </dgm:pt>
    <dgm:pt modelId="{A9F3FC2C-44F2-4927-AD43-307338F3B739}" type="sibTrans" cxnId="{301EE78A-006C-4AD8-912E-899CB736EED9}">
      <dgm:prSet/>
      <dgm:spPr/>
      <dgm:t>
        <a:bodyPr/>
        <a:lstStyle/>
        <a:p>
          <a:endParaRPr lang="ru-RU"/>
        </a:p>
      </dgm:t>
    </dgm:pt>
    <dgm:pt modelId="{7C230BEB-EE3A-401E-A853-3392FF8D0B38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Arial" pitchFamily="34" charset="0"/>
              <a:cs typeface="Arial" pitchFamily="34" charset="0"/>
            </a:rPr>
            <a:t>формирование у детей системы сенсорных эталонов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39942C0-79E3-483D-903E-2AB882246868}" type="parTrans" cxnId="{C798007C-DF15-4982-BCC5-1C461301074B}">
      <dgm:prSet/>
      <dgm:spPr/>
      <dgm:t>
        <a:bodyPr/>
        <a:lstStyle/>
        <a:p>
          <a:endParaRPr lang="ru-RU"/>
        </a:p>
      </dgm:t>
    </dgm:pt>
    <dgm:pt modelId="{FD096EC4-0F00-4A4A-A0FE-BD765AF36EF0}" type="sibTrans" cxnId="{C798007C-DF15-4982-BCC5-1C461301074B}">
      <dgm:prSet/>
      <dgm:spPr/>
      <dgm:t>
        <a:bodyPr/>
        <a:lstStyle/>
        <a:p>
          <a:endParaRPr lang="ru-RU"/>
        </a:p>
      </dgm:t>
    </dgm:pt>
    <dgm:pt modelId="{29C405B6-1085-4319-A85D-0D47FACCD2EE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 Black" pitchFamily="34" charset="0"/>
            </a:rPr>
            <a:t>3</a:t>
          </a:r>
          <a:endParaRPr lang="ru-RU" dirty="0">
            <a:solidFill>
              <a:srgbClr val="002060"/>
            </a:solidFill>
            <a:latin typeface="Arial Black" pitchFamily="34" charset="0"/>
          </a:endParaRPr>
        </a:p>
      </dgm:t>
    </dgm:pt>
    <dgm:pt modelId="{AF9B2FC5-427F-464B-937A-9DDBF4E06DF5}" type="parTrans" cxnId="{1A1330F7-6776-4C81-AD61-BE688B06C139}">
      <dgm:prSet/>
      <dgm:spPr/>
      <dgm:t>
        <a:bodyPr/>
        <a:lstStyle/>
        <a:p>
          <a:endParaRPr lang="ru-RU"/>
        </a:p>
      </dgm:t>
    </dgm:pt>
    <dgm:pt modelId="{F7BB74E6-88A5-49F1-B3B0-DD416D585282}" type="sibTrans" cxnId="{1A1330F7-6776-4C81-AD61-BE688B06C139}">
      <dgm:prSet/>
      <dgm:spPr/>
      <dgm:t>
        <a:bodyPr/>
        <a:lstStyle/>
        <a:p>
          <a:endParaRPr lang="ru-RU"/>
        </a:p>
      </dgm:t>
    </dgm:pt>
    <dgm:pt modelId="{9A784297-A1C3-4883-B7C0-9DA478AF11E1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Arial" pitchFamily="34" charset="0"/>
              <a:cs typeface="Arial" pitchFamily="34" charset="0"/>
            </a:rPr>
            <a:t>формирование у детей умения самостоятельно применять систему </a:t>
          </a:r>
          <a:r>
            <a:rPr lang="ru-RU" sz="2000" dirty="0" err="1" smtClean="0">
              <a:latin typeface="Arial" pitchFamily="34" charset="0"/>
              <a:cs typeface="Arial" pitchFamily="34" charset="0"/>
            </a:rPr>
            <a:t>перцептивных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 действий и систему сенсорных: эталонов в практической к познавательной деятельности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96F4075-CDD8-4CAC-A0D5-61E58FD36445}" type="parTrans" cxnId="{555D010F-5797-4560-8B44-F9A26A17314D}">
      <dgm:prSet/>
      <dgm:spPr/>
      <dgm:t>
        <a:bodyPr/>
        <a:lstStyle/>
        <a:p>
          <a:endParaRPr lang="ru-RU"/>
        </a:p>
      </dgm:t>
    </dgm:pt>
    <dgm:pt modelId="{845E81D1-2F38-420A-B3E0-B87E115ECB31}" type="sibTrans" cxnId="{555D010F-5797-4560-8B44-F9A26A17314D}">
      <dgm:prSet/>
      <dgm:spPr/>
      <dgm:t>
        <a:bodyPr/>
        <a:lstStyle/>
        <a:p>
          <a:endParaRPr lang="ru-RU"/>
        </a:p>
      </dgm:t>
    </dgm:pt>
    <dgm:pt modelId="{4A965CB0-E50D-4AF3-B4AF-34764CCCEB9B}" type="pres">
      <dgm:prSet presAssocID="{3CCBB5B0-CBF3-467A-A6D3-81CB807B609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3B6B64-8224-46EE-B37E-E2AF4550C961}" type="pres">
      <dgm:prSet presAssocID="{FE01BBA8-324E-4E3A-9CE0-801E1400C31B}" presName="composite" presStyleCnt="0"/>
      <dgm:spPr/>
    </dgm:pt>
    <dgm:pt modelId="{2A14A34C-B1E2-4205-BB62-8D5F2CB3CDFB}" type="pres">
      <dgm:prSet presAssocID="{FE01BBA8-324E-4E3A-9CE0-801E1400C31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206E9-4F25-4D13-A430-1D66D1C2995D}" type="pres">
      <dgm:prSet presAssocID="{FE01BBA8-324E-4E3A-9CE0-801E1400C31B}" presName="descendantText" presStyleLbl="alignAcc1" presStyleIdx="0" presStyleCnt="3" custScaleY="852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A5823-6700-4083-BE41-4ED00DC3FFD2}" type="pres">
      <dgm:prSet presAssocID="{1B8DCE55-58F5-4B87-BA02-B9608B189394}" presName="sp" presStyleCnt="0"/>
      <dgm:spPr/>
    </dgm:pt>
    <dgm:pt modelId="{E35320C5-CD06-4D16-8453-BB08EDCE8444}" type="pres">
      <dgm:prSet presAssocID="{F86FCD43-24A0-4C19-A908-56B7C6CC26C4}" presName="composite" presStyleCnt="0"/>
      <dgm:spPr/>
    </dgm:pt>
    <dgm:pt modelId="{42DCE8B6-FFA2-4581-930A-0E9FCCD78F2B}" type="pres">
      <dgm:prSet presAssocID="{F86FCD43-24A0-4C19-A908-56B7C6CC26C4}" presName="parentText" presStyleLbl="alignNode1" presStyleIdx="1" presStyleCnt="3" custLinFactNeighborX="0" custLinFactNeighborY="20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449CB-C33F-4CD6-A43F-EF5B50C9348E}" type="pres">
      <dgm:prSet presAssocID="{F86FCD43-24A0-4C19-A908-56B7C6CC26C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1A092-B977-4E33-A634-7B45F27B7F5A}" type="pres">
      <dgm:prSet presAssocID="{A9F3FC2C-44F2-4927-AD43-307338F3B739}" presName="sp" presStyleCnt="0"/>
      <dgm:spPr/>
    </dgm:pt>
    <dgm:pt modelId="{CF45F51C-125B-4CDF-80E3-1D8E21DFF869}" type="pres">
      <dgm:prSet presAssocID="{29C405B6-1085-4319-A85D-0D47FACCD2EE}" presName="composite" presStyleCnt="0"/>
      <dgm:spPr/>
    </dgm:pt>
    <dgm:pt modelId="{A1847CA3-D979-4FDF-BA3E-0E7C7DD72107}" type="pres">
      <dgm:prSet presAssocID="{29C405B6-1085-4319-A85D-0D47FACCD2E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103B09-A7A9-432E-A999-814171AA546F}" type="pres">
      <dgm:prSet presAssocID="{29C405B6-1085-4319-A85D-0D47FACCD2E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98007C-DF15-4982-BCC5-1C461301074B}" srcId="{F86FCD43-24A0-4C19-A908-56B7C6CC26C4}" destId="{7C230BEB-EE3A-401E-A853-3392FF8D0B38}" srcOrd="0" destOrd="0" parTransId="{739942C0-79E3-483D-903E-2AB882246868}" sibTransId="{FD096EC4-0F00-4A4A-A0FE-BD765AF36EF0}"/>
    <dgm:cxn modelId="{604526BA-5CC8-428A-8008-58A8040308C2}" type="presOf" srcId="{E9F24AF1-8761-4B31-84CD-CAD9CAA841EA}" destId="{042206E9-4F25-4D13-A430-1D66D1C2995D}" srcOrd="0" destOrd="0" presId="urn:microsoft.com/office/officeart/2005/8/layout/chevron2"/>
    <dgm:cxn modelId="{555D010F-5797-4560-8B44-F9A26A17314D}" srcId="{29C405B6-1085-4319-A85D-0D47FACCD2EE}" destId="{9A784297-A1C3-4883-B7C0-9DA478AF11E1}" srcOrd="0" destOrd="0" parTransId="{796F4075-CDD8-4CAC-A0D5-61E58FD36445}" sibTransId="{845E81D1-2F38-420A-B3E0-B87E115ECB31}"/>
    <dgm:cxn modelId="{D7592E2F-7DAF-480A-B015-FAE950B464AE}" type="presOf" srcId="{3CCBB5B0-CBF3-467A-A6D3-81CB807B6094}" destId="{4A965CB0-E50D-4AF3-B4AF-34764CCCEB9B}" srcOrd="0" destOrd="0" presId="urn:microsoft.com/office/officeart/2005/8/layout/chevron2"/>
    <dgm:cxn modelId="{301EE78A-006C-4AD8-912E-899CB736EED9}" srcId="{3CCBB5B0-CBF3-467A-A6D3-81CB807B6094}" destId="{F86FCD43-24A0-4C19-A908-56B7C6CC26C4}" srcOrd="1" destOrd="0" parTransId="{9466D63D-E173-4953-A9C1-82AB7695ABA2}" sibTransId="{A9F3FC2C-44F2-4927-AD43-307338F3B739}"/>
    <dgm:cxn modelId="{EE2F1B6E-20A4-4BD0-A452-ECD5D2C9F2BE}" srcId="{3CCBB5B0-CBF3-467A-A6D3-81CB807B6094}" destId="{FE01BBA8-324E-4E3A-9CE0-801E1400C31B}" srcOrd="0" destOrd="0" parTransId="{99D8E5FE-9A20-400D-85A5-C56B61187DB7}" sibTransId="{1B8DCE55-58F5-4B87-BA02-B9608B189394}"/>
    <dgm:cxn modelId="{97EC0375-4802-4776-89B4-BFBD70530F87}" type="presOf" srcId="{FE01BBA8-324E-4E3A-9CE0-801E1400C31B}" destId="{2A14A34C-B1E2-4205-BB62-8D5F2CB3CDFB}" srcOrd="0" destOrd="0" presId="urn:microsoft.com/office/officeart/2005/8/layout/chevron2"/>
    <dgm:cxn modelId="{1A1330F7-6776-4C81-AD61-BE688B06C139}" srcId="{3CCBB5B0-CBF3-467A-A6D3-81CB807B6094}" destId="{29C405B6-1085-4319-A85D-0D47FACCD2EE}" srcOrd="2" destOrd="0" parTransId="{AF9B2FC5-427F-464B-937A-9DDBF4E06DF5}" sibTransId="{F7BB74E6-88A5-49F1-B3B0-DD416D585282}"/>
    <dgm:cxn modelId="{04018893-7C92-4814-9CEC-EA90821EC6A3}" type="presOf" srcId="{29C405B6-1085-4319-A85D-0D47FACCD2EE}" destId="{A1847CA3-D979-4FDF-BA3E-0E7C7DD72107}" srcOrd="0" destOrd="0" presId="urn:microsoft.com/office/officeart/2005/8/layout/chevron2"/>
    <dgm:cxn modelId="{4EB914FB-12BA-4FE8-9184-D5FE1542A62E}" srcId="{FE01BBA8-324E-4E3A-9CE0-801E1400C31B}" destId="{E9F24AF1-8761-4B31-84CD-CAD9CAA841EA}" srcOrd="0" destOrd="0" parTransId="{3DA8B2B1-E5B3-42F0-8E6F-5B35C41ED487}" sibTransId="{0D52041D-C68E-4120-AE53-B3D6BD0A5180}"/>
    <dgm:cxn modelId="{3920B097-D0BA-4315-BC54-49C5B407DEDA}" type="presOf" srcId="{F86FCD43-24A0-4C19-A908-56B7C6CC26C4}" destId="{42DCE8B6-FFA2-4581-930A-0E9FCCD78F2B}" srcOrd="0" destOrd="0" presId="urn:microsoft.com/office/officeart/2005/8/layout/chevron2"/>
    <dgm:cxn modelId="{C11F5956-484E-4FD3-89A3-574E56012FA2}" type="presOf" srcId="{9A784297-A1C3-4883-B7C0-9DA478AF11E1}" destId="{62103B09-A7A9-432E-A999-814171AA546F}" srcOrd="0" destOrd="0" presId="urn:microsoft.com/office/officeart/2005/8/layout/chevron2"/>
    <dgm:cxn modelId="{5FC04378-E9D5-41DF-99CA-2D5C2D4EFA4E}" type="presOf" srcId="{7C230BEB-EE3A-401E-A853-3392FF8D0B38}" destId="{145449CB-C33F-4CD6-A43F-EF5B50C9348E}" srcOrd="0" destOrd="0" presId="urn:microsoft.com/office/officeart/2005/8/layout/chevron2"/>
    <dgm:cxn modelId="{DA5DF6CE-94DE-41ED-908B-FF58D3D488CC}" type="presParOf" srcId="{4A965CB0-E50D-4AF3-B4AF-34764CCCEB9B}" destId="{6B3B6B64-8224-46EE-B37E-E2AF4550C961}" srcOrd="0" destOrd="0" presId="urn:microsoft.com/office/officeart/2005/8/layout/chevron2"/>
    <dgm:cxn modelId="{8BB8659D-5930-4DF3-80A7-6642C628E05A}" type="presParOf" srcId="{6B3B6B64-8224-46EE-B37E-E2AF4550C961}" destId="{2A14A34C-B1E2-4205-BB62-8D5F2CB3CDFB}" srcOrd="0" destOrd="0" presId="urn:microsoft.com/office/officeart/2005/8/layout/chevron2"/>
    <dgm:cxn modelId="{D922B056-45D6-432A-B18F-709591F5E8C5}" type="presParOf" srcId="{6B3B6B64-8224-46EE-B37E-E2AF4550C961}" destId="{042206E9-4F25-4D13-A430-1D66D1C2995D}" srcOrd="1" destOrd="0" presId="urn:microsoft.com/office/officeart/2005/8/layout/chevron2"/>
    <dgm:cxn modelId="{D6047E55-B41F-43D8-9A3F-14C0311F231B}" type="presParOf" srcId="{4A965CB0-E50D-4AF3-B4AF-34764CCCEB9B}" destId="{753A5823-6700-4083-BE41-4ED00DC3FFD2}" srcOrd="1" destOrd="0" presId="urn:microsoft.com/office/officeart/2005/8/layout/chevron2"/>
    <dgm:cxn modelId="{767F60DD-014F-442C-9C92-A74C21D692EC}" type="presParOf" srcId="{4A965CB0-E50D-4AF3-B4AF-34764CCCEB9B}" destId="{E35320C5-CD06-4D16-8453-BB08EDCE8444}" srcOrd="2" destOrd="0" presId="urn:microsoft.com/office/officeart/2005/8/layout/chevron2"/>
    <dgm:cxn modelId="{5A3DA6D8-C167-4AA5-BD10-A3C7344643A9}" type="presParOf" srcId="{E35320C5-CD06-4D16-8453-BB08EDCE8444}" destId="{42DCE8B6-FFA2-4581-930A-0E9FCCD78F2B}" srcOrd="0" destOrd="0" presId="urn:microsoft.com/office/officeart/2005/8/layout/chevron2"/>
    <dgm:cxn modelId="{CEC66342-B040-4FC2-9898-88E04CA47A9E}" type="presParOf" srcId="{E35320C5-CD06-4D16-8453-BB08EDCE8444}" destId="{145449CB-C33F-4CD6-A43F-EF5B50C9348E}" srcOrd="1" destOrd="0" presId="urn:microsoft.com/office/officeart/2005/8/layout/chevron2"/>
    <dgm:cxn modelId="{B2AF2B11-A2A8-4626-947D-02EF222AF80D}" type="presParOf" srcId="{4A965CB0-E50D-4AF3-B4AF-34764CCCEB9B}" destId="{BF01A092-B977-4E33-A634-7B45F27B7F5A}" srcOrd="3" destOrd="0" presId="urn:microsoft.com/office/officeart/2005/8/layout/chevron2"/>
    <dgm:cxn modelId="{E0BC3AAC-BF1B-4441-BF33-DDBFEB00CD7C}" type="presParOf" srcId="{4A965CB0-E50D-4AF3-B4AF-34764CCCEB9B}" destId="{CF45F51C-125B-4CDF-80E3-1D8E21DFF869}" srcOrd="4" destOrd="0" presId="urn:microsoft.com/office/officeart/2005/8/layout/chevron2"/>
    <dgm:cxn modelId="{ECE3EA62-F42B-4A91-95D0-05DFF6618F56}" type="presParOf" srcId="{CF45F51C-125B-4CDF-80E3-1D8E21DFF869}" destId="{A1847CA3-D979-4FDF-BA3E-0E7C7DD72107}" srcOrd="0" destOrd="0" presId="urn:microsoft.com/office/officeart/2005/8/layout/chevron2"/>
    <dgm:cxn modelId="{4E74962C-0140-44E3-8B30-06F867C9B8A4}" type="presParOf" srcId="{CF45F51C-125B-4CDF-80E3-1D8E21DFF869}" destId="{62103B09-A7A9-432E-A999-814171AA546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7A8062-B6C2-4202-8C50-0B0BA0231B39}" type="doc">
      <dgm:prSet loTypeId="urn:microsoft.com/office/officeart/2005/8/layout/pList2#1" loCatId="list" qsTypeId="urn:microsoft.com/office/officeart/2005/8/quickstyle/simple1" qsCatId="simple" csTypeId="urn:microsoft.com/office/officeart/2005/8/colors/accent2_1" csCatId="accent2" phldr="1"/>
      <dgm:spPr/>
    </dgm:pt>
    <dgm:pt modelId="{EA9627E5-1191-47D5-B028-5F0E2DBAC74E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1-1,5 года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Ориентируется в 2-х 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контрастных величинах 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предметов с разницей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 в 3 см.</a:t>
          </a:r>
          <a:endParaRPr lang="ru-RU" sz="2000" b="0" dirty="0" smtClean="0"/>
        </a:p>
      </dgm:t>
    </dgm:pt>
    <dgm:pt modelId="{0F762C94-E48C-4BA5-9F19-AF074650496F}" type="parTrans" cxnId="{210879CD-BE38-493E-8875-BFE569301DE3}">
      <dgm:prSet/>
      <dgm:spPr/>
      <dgm:t>
        <a:bodyPr/>
        <a:lstStyle/>
        <a:p>
          <a:endParaRPr lang="ru-RU"/>
        </a:p>
      </dgm:t>
    </dgm:pt>
    <dgm:pt modelId="{DBFB5B0E-C297-4887-87EC-3144C6993CB4}" type="sibTrans" cxnId="{210879CD-BE38-493E-8875-BFE569301DE3}">
      <dgm:prSet/>
      <dgm:spPr/>
      <dgm:t>
        <a:bodyPr/>
        <a:lstStyle/>
        <a:p>
          <a:endParaRPr lang="ru-RU"/>
        </a:p>
      </dgm:t>
    </dgm:pt>
    <dgm:pt modelId="{C377ECA9-3329-48D5-BB1E-18E22E864403}">
      <dgm:prSet phldrT="[Текст]" custT="1"/>
      <dgm:spPr/>
      <dgm:t>
        <a:bodyPr/>
        <a:lstStyle/>
        <a:p>
          <a:pPr algn="ctr"/>
          <a:r>
            <a:rPr lang="ru-RU" sz="2800" b="1" dirty="0" smtClean="0">
              <a:latin typeface="Arial" pitchFamily="34" charset="0"/>
              <a:cs typeface="Arial" pitchFamily="34" charset="0"/>
            </a:rPr>
            <a:t>2-3 года</a:t>
          </a:r>
        </a:p>
        <a:p>
          <a:pPr algn="ctr"/>
          <a:r>
            <a:rPr lang="ru-RU" sz="1600" b="0" dirty="0" smtClean="0">
              <a:latin typeface="Arial" pitchFamily="34" charset="0"/>
              <a:cs typeface="Arial" pitchFamily="34" charset="0"/>
            </a:rPr>
            <a:t>Соотнесение предметов по величине, дифференциация среди множества (трех величин), называние (большой, средний, маленький)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F7C77C86-DA04-401C-81E5-1990EBD7C0A2}" type="parTrans" cxnId="{3B745992-0B11-46C9-98A8-5AD6F6BF9948}">
      <dgm:prSet/>
      <dgm:spPr/>
      <dgm:t>
        <a:bodyPr/>
        <a:lstStyle/>
        <a:p>
          <a:endParaRPr lang="ru-RU"/>
        </a:p>
      </dgm:t>
    </dgm:pt>
    <dgm:pt modelId="{4E9C8E82-FFC5-497C-B852-5FF2A76EB0F6}" type="sibTrans" cxnId="{3B745992-0B11-46C9-98A8-5AD6F6BF9948}">
      <dgm:prSet/>
      <dgm:spPr/>
      <dgm:t>
        <a:bodyPr/>
        <a:lstStyle/>
        <a:p>
          <a:endParaRPr lang="ru-RU"/>
        </a:p>
      </dgm:t>
    </dgm:pt>
    <dgm:pt modelId="{1540506F-833C-415F-ADEA-1F58E4761E4C}">
      <dgm:prSet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1,6-2 года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Ориентируется в трёх 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контрастных величинах с 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разницей</a:t>
          </a:r>
        </a:p>
        <a:p>
          <a:r>
            <a:rPr lang="ru-RU" sz="2000" b="0" dirty="0" smtClean="0">
              <a:latin typeface="Arial" pitchFamily="34" charset="0"/>
              <a:cs typeface="Arial" pitchFamily="34" charset="0"/>
            </a:rPr>
            <a:t> в 3 см.</a:t>
          </a:r>
        </a:p>
        <a:p>
          <a:endParaRPr lang="ru-RU" sz="2000" b="1" dirty="0" smtClean="0">
            <a:latin typeface="Arial" pitchFamily="34" charset="0"/>
            <a:cs typeface="Arial" pitchFamily="34" charset="0"/>
          </a:endParaRPr>
        </a:p>
        <a:p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63F3C156-FAD6-40BB-8EB7-D57DF42B4A7C}" type="parTrans" cxnId="{245F9965-6056-4B19-ABD6-CA6930A71466}">
      <dgm:prSet/>
      <dgm:spPr/>
      <dgm:t>
        <a:bodyPr/>
        <a:lstStyle/>
        <a:p>
          <a:endParaRPr lang="ru-RU"/>
        </a:p>
      </dgm:t>
    </dgm:pt>
    <dgm:pt modelId="{1C84EA11-A13C-4F8D-B875-8C3F0B671EBD}" type="sibTrans" cxnId="{245F9965-6056-4B19-ABD6-CA6930A71466}">
      <dgm:prSet/>
      <dgm:spPr/>
      <dgm:t>
        <a:bodyPr/>
        <a:lstStyle/>
        <a:p>
          <a:endParaRPr lang="ru-RU"/>
        </a:p>
      </dgm:t>
    </dgm:pt>
    <dgm:pt modelId="{91047544-39B9-4A28-86B5-D4FD86FC438D}" type="pres">
      <dgm:prSet presAssocID="{5F7A8062-B6C2-4202-8C50-0B0BA0231B39}" presName="Name0" presStyleCnt="0">
        <dgm:presLayoutVars>
          <dgm:dir/>
          <dgm:resizeHandles val="exact"/>
        </dgm:presLayoutVars>
      </dgm:prSet>
      <dgm:spPr/>
    </dgm:pt>
    <dgm:pt modelId="{6223DA56-1EC2-4168-9BD5-D234278245F4}" type="pres">
      <dgm:prSet presAssocID="{5F7A8062-B6C2-4202-8C50-0B0BA0231B39}" presName="bkgdShp" presStyleLbl="alignAccFollowNode1" presStyleIdx="0" presStyleCnt="1"/>
      <dgm:spPr/>
    </dgm:pt>
    <dgm:pt modelId="{1AF3D879-7575-4D46-896F-E0EB5940ECCB}" type="pres">
      <dgm:prSet presAssocID="{5F7A8062-B6C2-4202-8C50-0B0BA0231B39}" presName="linComp" presStyleCnt="0"/>
      <dgm:spPr/>
    </dgm:pt>
    <dgm:pt modelId="{84C33196-4DB1-4A4E-B552-055284DD5615}" type="pres">
      <dgm:prSet presAssocID="{EA9627E5-1191-47D5-B028-5F0E2DBAC74E}" presName="compNode" presStyleCnt="0"/>
      <dgm:spPr/>
    </dgm:pt>
    <dgm:pt modelId="{A8F98C24-FC10-4F41-B6D4-8B3FF5B7A4A0}" type="pres">
      <dgm:prSet presAssocID="{EA9627E5-1191-47D5-B028-5F0E2DBAC74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9E4AC9-1838-4558-801B-F64A93CD1423}" type="pres">
      <dgm:prSet presAssocID="{EA9627E5-1191-47D5-B028-5F0E2DBAC74E}" presName="invisiNode" presStyleLbl="node1" presStyleIdx="0" presStyleCnt="3"/>
      <dgm:spPr/>
    </dgm:pt>
    <dgm:pt modelId="{BAB0B0DC-C3BA-48D9-B1EB-C6D4F4E71CBF}" type="pres">
      <dgm:prSet presAssocID="{EA9627E5-1191-47D5-B028-5F0E2DBAC74E}" presName="imagNode" presStyleLbl="fgImgPlace1" presStyleIdx="0" presStyleCnt="3" custScaleY="107156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7C6D2B5D-A250-41BF-84FA-3F6D228CA8A3}" type="pres">
      <dgm:prSet presAssocID="{DBFB5B0E-C297-4887-87EC-3144C6993C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C6EC66-51D5-4082-9C2B-C8A8B4F01F52}" type="pres">
      <dgm:prSet presAssocID="{1540506F-833C-415F-ADEA-1F58E4761E4C}" presName="compNode" presStyleCnt="0"/>
      <dgm:spPr/>
    </dgm:pt>
    <dgm:pt modelId="{9716BE23-AB88-48B3-8C27-47FCF256A9BB}" type="pres">
      <dgm:prSet presAssocID="{1540506F-833C-415F-ADEA-1F58E4761E4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140D7-3A0C-4B9A-B1F8-560B3028C4EA}" type="pres">
      <dgm:prSet presAssocID="{1540506F-833C-415F-ADEA-1F58E4761E4C}" presName="invisiNode" presStyleLbl="node1" presStyleIdx="1" presStyleCnt="3"/>
      <dgm:spPr/>
    </dgm:pt>
    <dgm:pt modelId="{863E23E9-DAAC-4E03-A9C0-7938F6633EA6}" type="pres">
      <dgm:prSet presAssocID="{1540506F-833C-415F-ADEA-1F58E4761E4C}" presName="imagNode" presStyleLbl="fgImgPlace1" presStyleIdx="1" presStyleCnt="3" custScaleY="107302" custLinFactNeighborX="110" custLinFactNeighborY="-3578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2CA396E3-EEE6-4331-8554-097EFDA40B2D}" type="pres">
      <dgm:prSet presAssocID="{1C84EA11-A13C-4F8D-B875-8C3F0B671EB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136F21E-9B6A-43BA-B6BE-6F0116BACC51}" type="pres">
      <dgm:prSet presAssocID="{C377ECA9-3329-48D5-BB1E-18E22E864403}" presName="compNode" presStyleCnt="0"/>
      <dgm:spPr/>
    </dgm:pt>
    <dgm:pt modelId="{016CBB2E-3720-4130-8892-DA021BE6E6BA}" type="pres">
      <dgm:prSet presAssocID="{C377ECA9-3329-48D5-BB1E-18E22E864403}" presName="node" presStyleLbl="node1" presStyleIdx="2" presStyleCnt="3" custScaleX="92569" custScaleY="100652" custLinFactNeighborX="1629" custLinFactNeighborY="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CD41C-44F1-42D7-80A9-5CFAAC6B31CF}" type="pres">
      <dgm:prSet presAssocID="{C377ECA9-3329-48D5-BB1E-18E22E864403}" presName="invisiNode" presStyleLbl="node1" presStyleIdx="2" presStyleCnt="3"/>
      <dgm:spPr/>
    </dgm:pt>
    <dgm:pt modelId="{E58E3E10-C998-4383-B403-8C8C7D960E0B}" type="pres">
      <dgm:prSet presAssocID="{C377ECA9-3329-48D5-BB1E-18E22E864403}" presName="imagNode" presStyleLbl="fgImgPlace1" presStyleIdx="2" presStyleCnt="3"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3B745992-0B11-46C9-98A8-5AD6F6BF9948}" srcId="{5F7A8062-B6C2-4202-8C50-0B0BA0231B39}" destId="{C377ECA9-3329-48D5-BB1E-18E22E864403}" srcOrd="2" destOrd="0" parTransId="{F7C77C86-DA04-401C-81E5-1990EBD7C0A2}" sibTransId="{4E9C8E82-FFC5-497C-B852-5FF2A76EB0F6}"/>
    <dgm:cxn modelId="{0EF68557-354A-4568-BA5B-1078F90DAF88}" type="presOf" srcId="{5F7A8062-B6C2-4202-8C50-0B0BA0231B39}" destId="{91047544-39B9-4A28-86B5-D4FD86FC438D}" srcOrd="0" destOrd="0" presId="urn:microsoft.com/office/officeart/2005/8/layout/pList2#1"/>
    <dgm:cxn modelId="{A6D64BF3-5772-4AA6-8A30-E5DDC498355F}" type="presOf" srcId="{C377ECA9-3329-48D5-BB1E-18E22E864403}" destId="{016CBB2E-3720-4130-8892-DA021BE6E6BA}" srcOrd="0" destOrd="0" presId="urn:microsoft.com/office/officeart/2005/8/layout/pList2#1"/>
    <dgm:cxn modelId="{0F3C02EC-46F7-4AFA-9ACD-E1341EAED443}" type="presOf" srcId="{DBFB5B0E-C297-4887-87EC-3144C6993CB4}" destId="{7C6D2B5D-A250-41BF-84FA-3F6D228CA8A3}" srcOrd="0" destOrd="0" presId="urn:microsoft.com/office/officeart/2005/8/layout/pList2#1"/>
    <dgm:cxn modelId="{245F9965-6056-4B19-ABD6-CA6930A71466}" srcId="{5F7A8062-B6C2-4202-8C50-0B0BA0231B39}" destId="{1540506F-833C-415F-ADEA-1F58E4761E4C}" srcOrd="1" destOrd="0" parTransId="{63F3C156-FAD6-40BB-8EB7-D57DF42B4A7C}" sibTransId="{1C84EA11-A13C-4F8D-B875-8C3F0B671EBD}"/>
    <dgm:cxn modelId="{6816E5F2-3C52-4CA5-B15D-CD0263DE897C}" type="presOf" srcId="{EA9627E5-1191-47D5-B028-5F0E2DBAC74E}" destId="{A8F98C24-FC10-4F41-B6D4-8B3FF5B7A4A0}" srcOrd="0" destOrd="0" presId="urn:microsoft.com/office/officeart/2005/8/layout/pList2#1"/>
    <dgm:cxn modelId="{210879CD-BE38-493E-8875-BFE569301DE3}" srcId="{5F7A8062-B6C2-4202-8C50-0B0BA0231B39}" destId="{EA9627E5-1191-47D5-B028-5F0E2DBAC74E}" srcOrd="0" destOrd="0" parTransId="{0F762C94-E48C-4BA5-9F19-AF074650496F}" sibTransId="{DBFB5B0E-C297-4887-87EC-3144C6993CB4}"/>
    <dgm:cxn modelId="{3ED23C1A-C8E4-439D-8E0B-DB39C199185B}" type="presOf" srcId="{1C84EA11-A13C-4F8D-B875-8C3F0B671EBD}" destId="{2CA396E3-EEE6-4331-8554-097EFDA40B2D}" srcOrd="0" destOrd="0" presId="urn:microsoft.com/office/officeart/2005/8/layout/pList2#1"/>
    <dgm:cxn modelId="{B0C235DC-837B-466A-AE6E-F475379A9A1F}" type="presOf" srcId="{1540506F-833C-415F-ADEA-1F58E4761E4C}" destId="{9716BE23-AB88-48B3-8C27-47FCF256A9BB}" srcOrd="0" destOrd="0" presId="urn:microsoft.com/office/officeart/2005/8/layout/pList2#1"/>
    <dgm:cxn modelId="{B7D4915F-7B93-48AC-860B-57A726662A03}" type="presParOf" srcId="{91047544-39B9-4A28-86B5-D4FD86FC438D}" destId="{6223DA56-1EC2-4168-9BD5-D234278245F4}" srcOrd="0" destOrd="0" presId="urn:microsoft.com/office/officeart/2005/8/layout/pList2#1"/>
    <dgm:cxn modelId="{3B88BD46-5FFE-425E-A1DB-FEC975FAC571}" type="presParOf" srcId="{91047544-39B9-4A28-86B5-D4FD86FC438D}" destId="{1AF3D879-7575-4D46-896F-E0EB5940ECCB}" srcOrd="1" destOrd="0" presId="urn:microsoft.com/office/officeart/2005/8/layout/pList2#1"/>
    <dgm:cxn modelId="{BE203F88-5F7A-4F35-963E-0771B227D54D}" type="presParOf" srcId="{1AF3D879-7575-4D46-896F-E0EB5940ECCB}" destId="{84C33196-4DB1-4A4E-B552-055284DD5615}" srcOrd="0" destOrd="0" presId="urn:microsoft.com/office/officeart/2005/8/layout/pList2#1"/>
    <dgm:cxn modelId="{AA4BEE29-4FE5-463C-AAB8-A72945800F4D}" type="presParOf" srcId="{84C33196-4DB1-4A4E-B552-055284DD5615}" destId="{A8F98C24-FC10-4F41-B6D4-8B3FF5B7A4A0}" srcOrd="0" destOrd="0" presId="urn:microsoft.com/office/officeart/2005/8/layout/pList2#1"/>
    <dgm:cxn modelId="{C36A3EBB-D97F-420A-828E-87E097B01079}" type="presParOf" srcId="{84C33196-4DB1-4A4E-B552-055284DD5615}" destId="{2D9E4AC9-1838-4558-801B-F64A93CD1423}" srcOrd="1" destOrd="0" presId="urn:microsoft.com/office/officeart/2005/8/layout/pList2#1"/>
    <dgm:cxn modelId="{C6C1B6F2-996D-4501-8350-78D24B67BCEE}" type="presParOf" srcId="{84C33196-4DB1-4A4E-B552-055284DD5615}" destId="{BAB0B0DC-C3BA-48D9-B1EB-C6D4F4E71CBF}" srcOrd="2" destOrd="0" presId="urn:microsoft.com/office/officeart/2005/8/layout/pList2#1"/>
    <dgm:cxn modelId="{EF43FE1D-E307-446C-890B-424751EC9762}" type="presParOf" srcId="{1AF3D879-7575-4D46-896F-E0EB5940ECCB}" destId="{7C6D2B5D-A250-41BF-84FA-3F6D228CA8A3}" srcOrd="1" destOrd="0" presId="urn:microsoft.com/office/officeart/2005/8/layout/pList2#1"/>
    <dgm:cxn modelId="{05A8E8C5-FEAB-4B9D-86FE-CFE7AA16C124}" type="presParOf" srcId="{1AF3D879-7575-4D46-896F-E0EB5940ECCB}" destId="{EFC6EC66-51D5-4082-9C2B-C8A8B4F01F52}" srcOrd="2" destOrd="0" presId="urn:microsoft.com/office/officeart/2005/8/layout/pList2#1"/>
    <dgm:cxn modelId="{005599D8-5EFE-4514-84AE-5CF0DB58CFC4}" type="presParOf" srcId="{EFC6EC66-51D5-4082-9C2B-C8A8B4F01F52}" destId="{9716BE23-AB88-48B3-8C27-47FCF256A9BB}" srcOrd="0" destOrd="0" presId="urn:microsoft.com/office/officeart/2005/8/layout/pList2#1"/>
    <dgm:cxn modelId="{6A697538-E35E-4BB3-AD0B-A34E08347524}" type="presParOf" srcId="{EFC6EC66-51D5-4082-9C2B-C8A8B4F01F52}" destId="{7E9140D7-3A0C-4B9A-B1F8-560B3028C4EA}" srcOrd="1" destOrd="0" presId="urn:microsoft.com/office/officeart/2005/8/layout/pList2#1"/>
    <dgm:cxn modelId="{B2CCEC33-BCAF-4CC3-A3F7-9C43F0B0D864}" type="presParOf" srcId="{EFC6EC66-51D5-4082-9C2B-C8A8B4F01F52}" destId="{863E23E9-DAAC-4E03-A9C0-7938F6633EA6}" srcOrd="2" destOrd="0" presId="urn:microsoft.com/office/officeart/2005/8/layout/pList2#1"/>
    <dgm:cxn modelId="{6224F857-C5FE-464F-8D67-BAFE3F569AD5}" type="presParOf" srcId="{1AF3D879-7575-4D46-896F-E0EB5940ECCB}" destId="{2CA396E3-EEE6-4331-8554-097EFDA40B2D}" srcOrd="3" destOrd="0" presId="urn:microsoft.com/office/officeart/2005/8/layout/pList2#1"/>
    <dgm:cxn modelId="{C6C35694-C634-4FAB-80A8-ADA869052FE2}" type="presParOf" srcId="{1AF3D879-7575-4D46-896F-E0EB5940ECCB}" destId="{F136F21E-9B6A-43BA-B6BE-6F0116BACC51}" srcOrd="4" destOrd="0" presId="urn:microsoft.com/office/officeart/2005/8/layout/pList2#1"/>
    <dgm:cxn modelId="{2CD78449-858B-4FF7-9966-8808A729A7ED}" type="presParOf" srcId="{F136F21E-9B6A-43BA-B6BE-6F0116BACC51}" destId="{016CBB2E-3720-4130-8892-DA021BE6E6BA}" srcOrd="0" destOrd="0" presId="urn:microsoft.com/office/officeart/2005/8/layout/pList2#1"/>
    <dgm:cxn modelId="{F1C061CB-EE9A-495B-888C-81EF44BCC549}" type="presParOf" srcId="{F136F21E-9B6A-43BA-B6BE-6F0116BACC51}" destId="{66CCD41C-44F1-42D7-80A9-5CFAAC6B31CF}" srcOrd="1" destOrd="0" presId="urn:microsoft.com/office/officeart/2005/8/layout/pList2#1"/>
    <dgm:cxn modelId="{EEA8A304-2933-4B50-9796-8B886FCAAA3A}" type="presParOf" srcId="{F136F21E-9B6A-43BA-B6BE-6F0116BACC51}" destId="{E58E3E10-C998-4383-B403-8C8C7D960E0B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B65EE0-B9F3-49A6-8525-A44E950B3CA7}" type="doc">
      <dgm:prSet loTypeId="urn:microsoft.com/office/officeart/2005/8/layout/pList2#2" loCatId="list" qsTypeId="urn:microsoft.com/office/officeart/2005/8/quickstyle/simple1" qsCatId="simple" csTypeId="urn:microsoft.com/office/officeart/2005/8/colors/accent1_1" csCatId="accent1" phldr="1"/>
      <dgm:spPr/>
    </dgm:pt>
    <dgm:pt modelId="{A960E287-36B2-47A3-B683-5194E3AEB4AA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1-1,5 года</a:t>
          </a:r>
        </a:p>
        <a:p>
          <a:r>
            <a:rPr lang="ru-RU" sz="2000" dirty="0" smtClean="0">
              <a:latin typeface="Arial" pitchFamily="34" charset="0"/>
              <a:cs typeface="Arial" pitchFamily="34" charset="0"/>
            </a:rPr>
            <a:t>показывает по образцу предметы заданной формы (шар, кубик, кирпичик.)</a:t>
          </a:r>
          <a:endParaRPr lang="ru-RU" sz="2000" b="0" dirty="0">
            <a:latin typeface="Arial" pitchFamily="34" charset="0"/>
            <a:cs typeface="Arial" pitchFamily="34" charset="0"/>
          </a:endParaRPr>
        </a:p>
      </dgm:t>
    </dgm:pt>
    <dgm:pt modelId="{7CC1A402-DEDF-48BF-A05D-0AC38215035A}" type="parTrans" cxnId="{006E3CF0-38D5-463D-89D3-E42B36DF6D73}">
      <dgm:prSet/>
      <dgm:spPr/>
      <dgm:t>
        <a:bodyPr/>
        <a:lstStyle/>
        <a:p>
          <a:endParaRPr lang="ru-RU"/>
        </a:p>
      </dgm:t>
    </dgm:pt>
    <dgm:pt modelId="{2A021788-6A67-4DD9-811B-AFEE10625384}" type="sibTrans" cxnId="{006E3CF0-38D5-463D-89D3-E42B36DF6D73}">
      <dgm:prSet/>
      <dgm:spPr/>
      <dgm:t>
        <a:bodyPr/>
        <a:lstStyle/>
        <a:p>
          <a:endParaRPr lang="ru-RU"/>
        </a:p>
      </dgm:t>
    </dgm:pt>
    <dgm:pt modelId="{4CBFD081-1261-4D8E-AE21-BE79E0D5C674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1,6-2 года</a:t>
          </a:r>
        </a:p>
        <a:p>
          <a:r>
            <a:rPr lang="ru-RU" sz="1900" dirty="0" smtClean="0">
              <a:latin typeface="Arial" pitchFamily="34" charset="0"/>
              <a:cs typeface="Arial" pitchFamily="34" charset="0"/>
            </a:rPr>
            <a:t>соотносит эталон формы с предметом такой формы, подбирает геометрическую фигуру по словесной инструкции</a:t>
          </a:r>
          <a:endParaRPr lang="ru-RU" sz="1900" b="0" dirty="0">
            <a:latin typeface="Arial" pitchFamily="34" charset="0"/>
            <a:cs typeface="Arial" pitchFamily="34" charset="0"/>
          </a:endParaRPr>
        </a:p>
      </dgm:t>
    </dgm:pt>
    <dgm:pt modelId="{30DC80BE-CA40-4657-AB36-0CA351A78922}" type="parTrans" cxnId="{8821C9EB-28E0-419B-9D3B-480877AC992E}">
      <dgm:prSet/>
      <dgm:spPr/>
      <dgm:t>
        <a:bodyPr/>
        <a:lstStyle/>
        <a:p>
          <a:endParaRPr lang="ru-RU"/>
        </a:p>
      </dgm:t>
    </dgm:pt>
    <dgm:pt modelId="{967588E0-28E5-4AF1-B69C-F923BA03D341}" type="sibTrans" cxnId="{8821C9EB-28E0-419B-9D3B-480877AC992E}">
      <dgm:prSet/>
      <dgm:spPr/>
      <dgm:t>
        <a:bodyPr/>
        <a:lstStyle/>
        <a:p>
          <a:endParaRPr lang="ru-RU"/>
        </a:p>
      </dgm:t>
    </dgm:pt>
    <dgm:pt modelId="{96258EEF-0F6C-4637-B31E-E183E636FFC2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2,1-3 года</a:t>
          </a:r>
        </a:p>
        <a:p>
          <a:r>
            <a:rPr lang="ru-RU" sz="1400" dirty="0" smtClean="0">
              <a:latin typeface="Arial" pitchFamily="34" charset="0"/>
              <a:cs typeface="Arial" pitchFamily="34" charset="0"/>
            </a:rPr>
            <a:t>соотносит, дифференцирует по форме и называет круг, квадрат, овал, прямоугольник, треугольник, учится выделять форму в окружающей среде, локализовать заданную форму среди множества (3-4 предметов).</a:t>
          </a:r>
          <a:endParaRPr lang="ru-RU" sz="1400" b="0" dirty="0">
            <a:latin typeface="Arial" pitchFamily="34" charset="0"/>
            <a:cs typeface="Arial" pitchFamily="34" charset="0"/>
          </a:endParaRPr>
        </a:p>
      </dgm:t>
    </dgm:pt>
    <dgm:pt modelId="{F14C9CCD-D835-491F-B90D-146CCE4956DD}" type="parTrans" cxnId="{FD0B3D31-5577-47EA-90CE-26DD93A598FD}">
      <dgm:prSet/>
      <dgm:spPr/>
      <dgm:t>
        <a:bodyPr/>
        <a:lstStyle/>
        <a:p>
          <a:endParaRPr lang="ru-RU"/>
        </a:p>
      </dgm:t>
    </dgm:pt>
    <dgm:pt modelId="{280D83EA-33C4-4C35-8F1E-8B1824CB6881}" type="sibTrans" cxnId="{FD0B3D31-5577-47EA-90CE-26DD93A598FD}">
      <dgm:prSet/>
      <dgm:spPr/>
      <dgm:t>
        <a:bodyPr/>
        <a:lstStyle/>
        <a:p>
          <a:endParaRPr lang="ru-RU"/>
        </a:p>
      </dgm:t>
    </dgm:pt>
    <dgm:pt modelId="{BEA72DB6-8F1C-4EF3-B551-9546BAEA250C}" type="pres">
      <dgm:prSet presAssocID="{D9B65EE0-B9F3-49A6-8525-A44E950B3CA7}" presName="Name0" presStyleCnt="0">
        <dgm:presLayoutVars>
          <dgm:dir/>
          <dgm:resizeHandles val="exact"/>
        </dgm:presLayoutVars>
      </dgm:prSet>
      <dgm:spPr/>
    </dgm:pt>
    <dgm:pt modelId="{CB88C704-D54E-4B28-96F9-556FE8CB85AA}" type="pres">
      <dgm:prSet presAssocID="{D9B65EE0-B9F3-49A6-8525-A44E950B3CA7}" presName="bkgdShp" presStyleLbl="alignAccFollowNode1" presStyleIdx="0" presStyleCnt="1"/>
      <dgm:spPr/>
    </dgm:pt>
    <dgm:pt modelId="{9BEB3D35-BD42-424B-BE10-6FE241A8A26D}" type="pres">
      <dgm:prSet presAssocID="{D9B65EE0-B9F3-49A6-8525-A44E950B3CA7}" presName="linComp" presStyleCnt="0"/>
      <dgm:spPr/>
    </dgm:pt>
    <dgm:pt modelId="{3ECD0CB3-6452-4185-9234-33D7E79C4248}" type="pres">
      <dgm:prSet presAssocID="{A960E287-36B2-47A3-B683-5194E3AEB4AA}" presName="compNode" presStyleCnt="0"/>
      <dgm:spPr/>
    </dgm:pt>
    <dgm:pt modelId="{78C21A2F-2BCB-4150-8062-AA10FB149B93}" type="pres">
      <dgm:prSet presAssocID="{A960E287-36B2-47A3-B683-5194E3AEB4AA}" presName="node" presStyleLbl="node1" presStyleIdx="0" presStyleCnt="3" custScaleY="101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CA8C5-0B1F-4B2F-9011-AEC3A8B509F3}" type="pres">
      <dgm:prSet presAssocID="{A960E287-36B2-47A3-B683-5194E3AEB4AA}" presName="invisiNode" presStyleLbl="node1" presStyleIdx="0" presStyleCnt="3"/>
      <dgm:spPr/>
    </dgm:pt>
    <dgm:pt modelId="{A33D3D0E-B763-43E8-847D-3096501D0EA8}" type="pres">
      <dgm:prSet presAssocID="{A960E287-36B2-47A3-B683-5194E3AEB4AA}" presName="imagNode" presStyleLbl="fgImgPlace1" presStyleIdx="0" presStyleCnt="3" custScaleX="80462" custScaleY="102970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44B30CB9-7A97-48A9-B000-E064B2CA3E4A}" type="pres">
      <dgm:prSet presAssocID="{2A021788-6A67-4DD9-811B-AFEE1062538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72C45F9-060F-4C19-828D-31A51DF5070F}" type="pres">
      <dgm:prSet presAssocID="{4CBFD081-1261-4D8E-AE21-BE79E0D5C674}" presName="compNode" presStyleCnt="0"/>
      <dgm:spPr/>
    </dgm:pt>
    <dgm:pt modelId="{B0148B4D-D237-401F-B22F-8E039CE1CDA6}" type="pres">
      <dgm:prSet presAssocID="{4CBFD081-1261-4D8E-AE21-BE79E0D5C67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3255B-9B74-4D99-B9DE-8E94765A6831}" type="pres">
      <dgm:prSet presAssocID="{4CBFD081-1261-4D8E-AE21-BE79E0D5C674}" presName="invisiNode" presStyleLbl="node1" presStyleIdx="1" presStyleCnt="3"/>
      <dgm:spPr/>
    </dgm:pt>
    <dgm:pt modelId="{6A6CEC48-FEDA-4E04-AB93-51D79DD144D8}" type="pres">
      <dgm:prSet presAssocID="{4CBFD081-1261-4D8E-AE21-BE79E0D5C674}" presName="imagNode" presStyleLbl="fgImgPlace1" presStyleIdx="1" presStyleCnt="3" custScaleX="91237" custScaleY="100298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6D7FA512-9A81-478B-9F4A-B8A2885AC5F8}" type="pres">
      <dgm:prSet presAssocID="{967588E0-28E5-4AF1-B69C-F923BA03D34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1A8ADB9-FF08-470D-9AF9-BF502B6718CF}" type="pres">
      <dgm:prSet presAssocID="{96258EEF-0F6C-4637-B31E-E183E636FFC2}" presName="compNode" presStyleCnt="0"/>
      <dgm:spPr/>
    </dgm:pt>
    <dgm:pt modelId="{DB618449-AE9F-4A6A-B766-EF7700833B08}" type="pres">
      <dgm:prSet presAssocID="{96258EEF-0F6C-4637-B31E-E183E636FFC2}" presName="node" presStyleLbl="node1" presStyleIdx="2" presStyleCnt="3" custScaleY="100074" custLinFactNeighborX="1659" custLinFactNeighborY="-1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A6868-BD73-440A-BE29-1A78864B5980}" type="pres">
      <dgm:prSet presAssocID="{96258EEF-0F6C-4637-B31E-E183E636FFC2}" presName="invisiNode" presStyleLbl="node1" presStyleIdx="2" presStyleCnt="3"/>
      <dgm:spPr/>
    </dgm:pt>
    <dgm:pt modelId="{46C70DBC-EC4C-4032-AD73-64BC497D4331}" type="pres">
      <dgm:prSet presAssocID="{96258EEF-0F6C-4637-B31E-E183E636FFC2}" presName="imagNode" presStyleLbl="fgImgPlace1" presStyleIdx="2" presStyleCnt="3" custScaleX="96645" custScaleY="85087"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8821C9EB-28E0-419B-9D3B-480877AC992E}" srcId="{D9B65EE0-B9F3-49A6-8525-A44E950B3CA7}" destId="{4CBFD081-1261-4D8E-AE21-BE79E0D5C674}" srcOrd="1" destOrd="0" parTransId="{30DC80BE-CA40-4657-AB36-0CA351A78922}" sibTransId="{967588E0-28E5-4AF1-B69C-F923BA03D341}"/>
    <dgm:cxn modelId="{968CBD88-1059-4962-8F85-46FA407AFE62}" type="presOf" srcId="{967588E0-28E5-4AF1-B69C-F923BA03D341}" destId="{6D7FA512-9A81-478B-9F4A-B8A2885AC5F8}" srcOrd="0" destOrd="0" presId="urn:microsoft.com/office/officeart/2005/8/layout/pList2#2"/>
    <dgm:cxn modelId="{342CEC13-D202-464C-9DDC-99CFB9DCD055}" type="presOf" srcId="{2A021788-6A67-4DD9-811B-AFEE10625384}" destId="{44B30CB9-7A97-48A9-B000-E064B2CA3E4A}" srcOrd="0" destOrd="0" presId="urn:microsoft.com/office/officeart/2005/8/layout/pList2#2"/>
    <dgm:cxn modelId="{49F35797-F365-4551-BD0D-14A20113823F}" type="presOf" srcId="{D9B65EE0-B9F3-49A6-8525-A44E950B3CA7}" destId="{BEA72DB6-8F1C-4EF3-B551-9546BAEA250C}" srcOrd="0" destOrd="0" presId="urn:microsoft.com/office/officeart/2005/8/layout/pList2#2"/>
    <dgm:cxn modelId="{BF4B48A7-09D6-48E8-8789-4950CC4AB7EB}" type="presOf" srcId="{4CBFD081-1261-4D8E-AE21-BE79E0D5C674}" destId="{B0148B4D-D237-401F-B22F-8E039CE1CDA6}" srcOrd="0" destOrd="0" presId="urn:microsoft.com/office/officeart/2005/8/layout/pList2#2"/>
    <dgm:cxn modelId="{FD0B3D31-5577-47EA-90CE-26DD93A598FD}" srcId="{D9B65EE0-B9F3-49A6-8525-A44E950B3CA7}" destId="{96258EEF-0F6C-4637-B31E-E183E636FFC2}" srcOrd="2" destOrd="0" parTransId="{F14C9CCD-D835-491F-B90D-146CCE4956DD}" sibTransId="{280D83EA-33C4-4C35-8F1E-8B1824CB6881}"/>
    <dgm:cxn modelId="{006E3CF0-38D5-463D-89D3-E42B36DF6D73}" srcId="{D9B65EE0-B9F3-49A6-8525-A44E950B3CA7}" destId="{A960E287-36B2-47A3-B683-5194E3AEB4AA}" srcOrd="0" destOrd="0" parTransId="{7CC1A402-DEDF-48BF-A05D-0AC38215035A}" sibTransId="{2A021788-6A67-4DD9-811B-AFEE10625384}"/>
    <dgm:cxn modelId="{331307EE-75A7-4F89-99D9-2845856BE0D9}" type="presOf" srcId="{96258EEF-0F6C-4637-B31E-E183E636FFC2}" destId="{DB618449-AE9F-4A6A-B766-EF7700833B08}" srcOrd="0" destOrd="0" presId="urn:microsoft.com/office/officeart/2005/8/layout/pList2#2"/>
    <dgm:cxn modelId="{3DC4B677-B5EF-44EC-BF81-5E880474AB82}" type="presOf" srcId="{A960E287-36B2-47A3-B683-5194E3AEB4AA}" destId="{78C21A2F-2BCB-4150-8062-AA10FB149B93}" srcOrd="0" destOrd="0" presId="urn:microsoft.com/office/officeart/2005/8/layout/pList2#2"/>
    <dgm:cxn modelId="{12714C97-F61B-40BF-AEDA-ACA460756570}" type="presParOf" srcId="{BEA72DB6-8F1C-4EF3-B551-9546BAEA250C}" destId="{CB88C704-D54E-4B28-96F9-556FE8CB85AA}" srcOrd="0" destOrd="0" presId="urn:microsoft.com/office/officeart/2005/8/layout/pList2#2"/>
    <dgm:cxn modelId="{B1C3C538-E72F-40BF-A769-BE49B1611C9A}" type="presParOf" srcId="{BEA72DB6-8F1C-4EF3-B551-9546BAEA250C}" destId="{9BEB3D35-BD42-424B-BE10-6FE241A8A26D}" srcOrd="1" destOrd="0" presId="urn:microsoft.com/office/officeart/2005/8/layout/pList2#2"/>
    <dgm:cxn modelId="{52FC367E-7260-4AED-A273-0A30FB08B76B}" type="presParOf" srcId="{9BEB3D35-BD42-424B-BE10-6FE241A8A26D}" destId="{3ECD0CB3-6452-4185-9234-33D7E79C4248}" srcOrd="0" destOrd="0" presId="urn:microsoft.com/office/officeart/2005/8/layout/pList2#2"/>
    <dgm:cxn modelId="{27D7D544-DD5E-4294-B33F-E969F8261727}" type="presParOf" srcId="{3ECD0CB3-6452-4185-9234-33D7E79C4248}" destId="{78C21A2F-2BCB-4150-8062-AA10FB149B93}" srcOrd="0" destOrd="0" presId="urn:microsoft.com/office/officeart/2005/8/layout/pList2#2"/>
    <dgm:cxn modelId="{A9C2B231-B018-4A48-94AE-05F9301FD7FF}" type="presParOf" srcId="{3ECD0CB3-6452-4185-9234-33D7E79C4248}" destId="{71FCA8C5-0B1F-4B2F-9011-AEC3A8B509F3}" srcOrd="1" destOrd="0" presId="urn:microsoft.com/office/officeart/2005/8/layout/pList2#2"/>
    <dgm:cxn modelId="{73101FD1-3F2E-40A8-83FD-9E6DBE966BCE}" type="presParOf" srcId="{3ECD0CB3-6452-4185-9234-33D7E79C4248}" destId="{A33D3D0E-B763-43E8-847D-3096501D0EA8}" srcOrd="2" destOrd="0" presId="urn:microsoft.com/office/officeart/2005/8/layout/pList2#2"/>
    <dgm:cxn modelId="{77B02EB2-31FE-44A4-BB1C-D02F0D9AF02A}" type="presParOf" srcId="{9BEB3D35-BD42-424B-BE10-6FE241A8A26D}" destId="{44B30CB9-7A97-48A9-B000-E064B2CA3E4A}" srcOrd="1" destOrd="0" presId="urn:microsoft.com/office/officeart/2005/8/layout/pList2#2"/>
    <dgm:cxn modelId="{A6C81AB0-98A7-48CF-8EB1-33C365E60BFD}" type="presParOf" srcId="{9BEB3D35-BD42-424B-BE10-6FE241A8A26D}" destId="{072C45F9-060F-4C19-828D-31A51DF5070F}" srcOrd="2" destOrd="0" presId="urn:microsoft.com/office/officeart/2005/8/layout/pList2#2"/>
    <dgm:cxn modelId="{56A0335C-148F-4A51-95D5-DB20BDEB95CF}" type="presParOf" srcId="{072C45F9-060F-4C19-828D-31A51DF5070F}" destId="{B0148B4D-D237-401F-B22F-8E039CE1CDA6}" srcOrd="0" destOrd="0" presId="urn:microsoft.com/office/officeart/2005/8/layout/pList2#2"/>
    <dgm:cxn modelId="{C6177C7D-D87E-437B-BA43-10796B1A20F9}" type="presParOf" srcId="{072C45F9-060F-4C19-828D-31A51DF5070F}" destId="{7B93255B-9B74-4D99-B9DE-8E94765A6831}" srcOrd="1" destOrd="0" presId="urn:microsoft.com/office/officeart/2005/8/layout/pList2#2"/>
    <dgm:cxn modelId="{EF591BBF-0467-426B-A923-18B86CEB697E}" type="presParOf" srcId="{072C45F9-060F-4C19-828D-31A51DF5070F}" destId="{6A6CEC48-FEDA-4E04-AB93-51D79DD144D8}" srcOrd="2" destOrd="0" presId="urn:microsoft.com/office/officeart/2005/8/layout/pList2#2"/>
    <dgm:cxn modelId="{D5807D76-3082-497B-8743-F589FF9AD217}" type="presParOf" srcId="{9BEB3D35-BD42-424B-BE10-6FE241A8A26D}" destId="{6D7FA512-9A81-478B-9F4A-B8A2885AC5F8}" srcOrd="3" destOrd="0" presId="urn:microsoft.com/office/officeart/2005/8/layout/pList2#2"/>
    <dgm:cxn modelId="{15E153D7-61DE-4D4B-8D81-F476EF7DC238}" type="presParOf" srcId="{9BEB3D35-BD42-424B-BE10-6FE241A8A26D}" destId="{F1A8ADB9-FF08-470D-9AF9-BF502B6718CF}" srcOrd="4" destOrd="0" presId="urn:microsoft.com/office/officeart/2005/8/layout/pList2#2"/>
    <dgm:cxn modelId="{1F67C5B1-26B6-4D09-874C-0E9D34A455A5}" type="presParOf" srcId="{F1A8ADB9-FF08-470D-9AF9-BF502B6718CF}" destId="{DB618449-AE9F-4A6A-B766-EF7700833B08}" srcOrd="0" destOrd="0" presId="urn:microsoft.com/office/officeart/2005/8/layout/pList2#2"/>
    <dgm:cxn modelId="{ED2EF50B-F5B7-4474-BBC3-E7AA78DCB937}" type="presParOf" srcId="{F1A8ADB9-FF08-470D-9AF9-BF502B6718CF}" destId="{195A6868-BD73-440A-BE29-1A78864B5980}" srcOrd="1" destOrd="0" presId="urn:microsoft.com/office/officeart/2005/8/layout/pList2#2"/>
    <dgm:cxn modelId="{6FDAED50-783E-47B8-A2FC-98CF1AFD8333}" type="presParOf" srcId="{F1A8ADB9-FF08-470D-9AF9-BF502B6718CF}" destId="{46C70DBC-EC4C-4032-AD73-64BC497D4331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6541E1-094B-49B6-983A-478FE1CBB613}" type="doc">
      <dgm:prSet loTypeId="urn:microsoft.com/office/officeart/2005/8/layout/pList2#3" loCatId="list" qsTypeId="urn:microsoft.com/office/officeart/2005/8/quickstyle/simple1" qsCatId="simple" csTypeId="urn:microsoft.com/office/officeart/2005/8/colors/colorful5" csCatId="colorful" phldr="1"/>
      <dgm:spPr/>
    </dgm:pt>
    <dgm:pt modelId="{72302176-AA7A-4E05-A794-B7CCF77182B5}">
      <dgm:prSet phldrT="[Текст]" custT="1"/>
      <dgm:spPr>
        <a:solidFill>
          <a:schemeClr val="bg1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1-1,5 года</a:t>
          </a:r>
        </a:p>
        <a:p>
          <a:r>
            <a: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показывает по образцу предметы заданного цвета (красного, синего и желтого цвета)</a:t>
          </a:r>
          <a:endParaRPr lang="ru-RU" sz="2000" b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1FD0474-84FC-4CEC-8AA6-AF1F018C0DF4}" type="parTrans" cxnId="{5B5C4FC6-AB22-49B8-98AB-B67BD8034EB1}">
      <dgm:prSet/>
      <dgm:spPr/>
      <dgm:t>
        <a:bodyPr/>
        <a:lstStyle/>
        <a:p>
          <a:endParaRPr lang="ru-RU"/>
        </a:p>
      </dgm:t>
    </dgm:pt>
    <dgm:pt modelId="{689A5EA1-8D75-4291-B5F7-3579E4E8D7D8}" type="sibTrans" cxnId="{5B5C4FC6-AB22-49B8-98AB-B67BD8034EB1}">
      <dgm:prSet/>
      <dgm:spPr/>
      <dgm:t>
        <a:bodyPr/>
        <a:lstStyle/>
        <a:p>
          <a:endParaRPr lang="ru-RU"/>
        </a:p>
      </dgm:t>
    </dgm:pt>
    <dgm:pt modelId="{442EBCCA-3726-4018-80FF-CC075FA7842C}">
      <dgm:prSet phldrT="[Текст]" custT="1"/>
      <dgm:spPr>
        <a:solidFill>
          <a:schemeClr val="bg1"/>
        </a:solidFill>
        <a:ln>
          <a:solidFill>
            <a:srgbClr val="003300"/>
          </a:solidFill>
        </a:ln>
      </dgm:spPr>
      <dgm:t>
        <a:bodyPr/>
        <a:lstStyle/>
        <a:p>
          <a:pPr>
            <a:lnSpc>
              <a:spcPct val="90000"/>
            </a:lnSpc>
          </a:pPr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1,6-2 года</a:t>
          </a:r>
        </a:p>
        <a:p>
          <a:pPr>
            <a:lnSpc>
              <a:spcPct val="100000"/>
            </a:lnSpc>
          </a:pPr>
          <a:r>
            <a:rPr lang="ru-RU" sz="18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Ориентируется в 3-х основных цветах (подбор к образцу однородных парных предметов</a:t>
          </a:r>
          <a:endParaRPr lang="ru-RU" sz="1800" b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275D06E-2435-478A-A990-DBBB66BA980F}" type="parTrans" cxnId="{A25E5578-346D-443A-B403-E8C11E2E2C86}">
      <dgm:prSet/>
      <dgm:spPr/>
      <dgm:t>
        <a:bodyPr/>
        <a:lstStyle/>
        <a:p>
          <a:endParaRPr lang="ru-RU"/>
        </a:p>
      </dgm:t>
    </dgm:pt>
    <dgm:pt modelId="{75651905-6BC7-4A9A-A8C3-EC808C87F077}" type="sibTrans" cxnId="{A25E5578-346D-443A-B403-E8C11E2E2C86}">
      <dgm:prSet/>
      <dgm:spPr/>
      <dgm:t>
        <a:bodyPr/>
        <a:lstStyle/>
        <a:p>
          <a:endParaRPr lang="ru-RU"/>
        </a:p>
      </dgm:t>
    </dgm:pt>
    <dgm:pt modelId="{2BD98A1C-8552-4EF7-A9AC-C1C997592FDD}">
      <dgm:prSet phldrT="[Текст]" custT="1"/>
      <dgm:spPr>
        <a:solidFill>
          <a:schemeClr val="bg1"/>
        </a:solidFill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2,1-3 года</a:t>
          </a:r>
        </a:p>
        <a:p>
          <a:r>
            <a: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Соотносит, дифференцирует по цвету и называет 4 основных цвета (красный, желтый, синий, зеленый), а так же черный и белый цвета.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1356FA7-2247-4663-8293-DB52334EC7CE}" type="parTrans" cxnId="{EFEED7F4-37D6-4BDA-AC57-E33BCA332B80}">
      <dgm:prSet/>
      <dgm:spPr/>
      <dgm:t>
        <a:bodyPr/>
        <a:lstStyle/>
        <a:p>
          <a:endParaRPr lang="ru-RU"/>
        </a:p>
      </dgm:t>
    </dgm:pt>
    <dgm:pt modelId="{E9585308-3024-49F4-A74C-4ABBA27F13B4}" type="sibTrans" cxnId="{EFEED7F4-37D6-4BDA-AC57-E33BCA332B80}">
      <dgm:prSet/>
      <dgm:spPr/>
      <dgm:t>
        <a:bodyPr/>
        <a:lstStyle/>
        <a:p>
          <a:endParaRPr lang="ru-RU"/>
        </a:p>
      </dgm:t>
    </dgm:pt>
    <dgm:pt modelId="{ECEDC0B7-2CAB-41CE-9697-45E9FC642447}" type="pres">
      <dgm:prSet presAssocID="{9F6541E1-094B-49B6-983A-478FE1CBB613}" presName="Name0" presStyleCnt="0">
        <dgm:presLayoutVars>
          <dgm:dir/>
          <dgm:resizeHandles val="exact"/>
        </dgm:presLayoutVars>
      </dgm:prSet>
      <dgm:spPr/>
    </dgm:pt>
    <dgm:pt modelId="{92504CD8-69E2-4114-AFA2-9F19D5A302E4}" type="pres">
      <dgm:prSet presAssocID="{9F6541E1-094B-49B6-983A-478FE1CBB613}" presName="bkgdShp" presStyleLbl="alignAccFollowNode1" presStyleIdx="0" presStyleCnt="1" custLinFactNeighborX="-402" custLinFactNeighborY="-3427"/>
      <dgm:spPr/>
    </dgm:pt>
    <dgm:pt modelId="{B782C202-2C9F-4536-B523-48F1764C2099}" type="pres">
      <dgm:prSet presAssocID="{9F6541E1-094B-49B6-983A-478FE1CBB613}" presName="linComp" presStyleCnt="0"/>
      <dgm:spPr/>
    </dgm:pt>
    <dgm:pt modelId="{27BA2161-0F77-4038-8043-DC9801E1509B}" type="pres">
      <dgm:prSet presAssocID="{72302176-AA7A-4E05-A794-B7CCF77182B5}" presName="compNode" presStyleCnt="0"/>
      <dgm:spPr/>
    </dgm:pt>
    <dgm:pt modelId="{672B7243-0B88-437F-825D-91A060882FE8}" type="pres">
      <dgm:prSet presAssocID="{72302176-AA7A-4E05-A794-B7CCF77182B5}" presName="node" presStyleLbl="node1" presStyleIdx="0" presStyleCnt="3" custScaleX="99613" custScaleY="90337" custLinFactNeighborX="-2977" custLinFactNeighborY="-5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F7A19-ACAD-472C-9154-3385144D0257}" type="pres">
      <dgm:prSet presAssocID="{72302176-AA7A-4E05-A794-B7CCF77182B5}" presName="invisiNode" presStyleLbl="node1" presStyleIdx="0" presStyleCnt="3"/>
      <dgm:spPr/>
    </dgm:pt>
    <dgm:pt modelId="{1187ADBB-9535-4862-AF13-D6B6B864A578}" type="pres">
      <dgm:prSet presAssocID="{72302176-AA7A-4E05-A794-B7CCF77182B5}" presName="imagNode" presStyleLbl="fgImgPlace1" presStyleIdx="0" presStyleCnt="3" custScaleY="114718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D04CED14-7CE5-4725-98D5-7AB625263D0D}" type="pres">
      <dgm:prSet presAssocID="{689A5EA1-8D75-4291-B5F7-3579E4E8D7D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340E4C3-871E-4F4F-9A42-40320A2CA518}" type="pres">
      <dgm:prSet presAssocID="{442EBCCA-3726-4018-80FF-CC075FA7842C}" presName="compNode" presStyleCnt="0"/>
      <dgm:spPr/>
    </dgm:pt>
    <dgm:pt modelId="{D599D4C6-FF89-42F3-9439-1A4074D20FB3}" type="pres">
      <dgm:prSet presAssocID="{442EBCCA-3726-4018-80FF-CC075FA7842C}" presName="node" presStyleLbl="node1" presStyleIdx="1" presStyleCnt="3" custScaleX="92872" custScaleY="90805" custLinFactNeighborX="965" custLinFactNeighborY="-5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EF131-7B61-4EBC-B856-D033934A69AD}" type="pres">
      <dgm:prSet presAssocID="{442EBCCA-3726-4018-80FF-CC075FA7842C}" presName="invisiNode" presStyleLbl="node1" presStyleIdx="1" presStyleCnt="3"/>
      <dgm:spPr/>
    </dgm:pt>
    <dgm:pt modelId="{E2A37C59-8CCA-4ABB-852C-A2289F1D1C49}" type="pres">
      <dgm:prSet presAssocID="{442EBCCA-3726-4018-80FF-CC075FA7842C}" presName="imagNode" presStyleLbl="fgImgPlace1" presStyleIdx="1" presStyleCnt="3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A32A6A72-2E8F-41E4-9229-3CC84E8C8EC7}" type="pres">
      <dgm:prSet presAssocID="{75651905-6BC7-4A9A-A8C3-EC808C87F07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94E140E-2CA1-4A67-B84F-84CF1271E8B9}" type="pres">
      <dgm:prSet presAssocID="{2BD98A1C-8552-4EF7-A9AC-C1C997592FDD}" presName="compNode" presStyleCnt="0"/>
      <dgm:spPr/>
    </dgm:pt>
    <dgm:pt modelId="{3D2D57A2-CA9D-4E0A-81C7-5636EE58FAC8}" type="pres">
      <dgm:prSet presAssocID="{2BD98A1C-8552-4EF7-A9AC-C1C997592FDD}" presName="node" presStyleLbl="node1" presStyleIdx="2" presStyleCnt="3" custScaleX="99656" custScaleY="90337" custLinFactNeighborX="2872" custLinFactNeighborY="-5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89B8F-831C-4E14-8F51-A90C1382A32D}" type="pres">
      <dgm:prSet presAssocID="{2BD98A1C-8552-4EF7-A9AC-C1C997592FDD}" presName="invisiNode" presStyleLbl="node1" presStyleIdx="2" presStyleCnt="3"/>
      <dgm:spPr/>
    </dgm:pt>
    <dgm:pt modelId="{EBB5667D-4968-41B4-8ACB-61B5B3F75874}" type="pres">
      <dgm:prSet presAssocID="{2BD98A1C-8552-4EF7-A9AC-C1C997592FDD}" presName="imagNode" presStyleLbl="fgImgPlace1" presStyleIdx="2" presStyleCnt="3"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9C06E5DC-9F91-4BF8-B1C6-0FBF514AA2D9}" type="presOf" srcId="{72302176-AA7A-4E05-A794-B7CCF77182B5}" destId="{672B7243-0B88-437F-825D-91A060882FE8}" srcOrd="0" destOrd="0" presId="urn:microsoft.com/office/officeart/2005/8/layout/pList2#3"/>
    <dgm:cxn modelId="{724214B0-4044-4447-8DFB-1C0E24DF0331}" type="presOf" srcId="{2BD98A1C-8552-4EF7-A9AC-C1C997592FDD}" destId="{3D2D57A2-CA9D-4E0A-81C7-5636EE58FAC8}" srcOrd="0" destOrd="0" presId="urn:microsoft.com/office/officeart/2005/8/layout/pList2#3"/>
    <dgm:cxn modelId="{EFEED7F4-37D6-4BDA-AC57-E33BCA332B80}" srcId="{9F6541E1-094B-49B6-983A-478FE1CBB613}" destId="{2BD98A1C-8552-4EF7-A9AC-C1C997592FDD}" srcOrd="2" destOrd="0" parTransId="{E1356FA7-2247-4663-8293-DB52334EC7CE}" sibTransId="{E9585308-3024-49F4-A74C-4ABBA27F13B4}"/>
    <dgm:cxn modelId="{A25E5578-346D-443A-B403-E8C11E2E2C86}" srcId="{9F6541E1-094B-49B6-983A-478FE1CBB613}" destId="{442EBCCA-3726-4018-80FF-CC075FA7842C}" srcOrd="1" destOrd="0" parTransId="{4275D06E-2435-478A-A990-DBBB66BA980F}" sibTransId="{75651905-6BC7-4A9A-A8C3-EC808C87F077}"/>
    <dgm:cxn modelId="{5B5C4FC6-AB22-49B8-98AB-B67BD8034EB1}" srcId="{9F6541E1-094B-49B6-983A-478FE1CBB613}" destId="{72302176-AA7A-4E05-A794-B7CCF77182B5}" srcOrd="0" destOrd="0" parTransId="{C1FD0474-84FC-4CEC-8AA6-AF1F018C0DF4}" sibTransId="{689A5EA1-8D75-4291-B5F7-3579E4E8D7D8}"/>
    <dgm:cxn modelId="{A0E71858-3204-425C-92C5-97876F7AFDF2}" type="presOf" srcId="{442EBCCA-3726-4018-80FF-CC075FA7842C}" destId="{D599D4C6-FF89-42F3-9439-1A4074D20FB3}" srcOrd="0" destOrd="0" presId="urn:microsoft.com/office/officeart/2005/8/layout/pList2#3"/>
    <dgm:cxn modelId="{62C5CDB2-4B87-4A70-B6BA-B089A6DC2395}" type="presOf" srcId="{689A5EA1-8D75-4291-B5F7-3579E4E8D7D8}" destId="{D04CED14-7CE5-4725-98D5-7AB625263D0D}" srcOrd="0" destOrd="0" presId="urn:microsoft.com/office/officeart/2005/8/layout/pList2#3"/>
    <dgm:cxn modelId="{4EAE4E74-1E4A-4510-8702-363FDA2B4E34}" type="presOf" srcId="{9F6541E1-094B-49B6-983A-478FE1CBB613}" destId="{ECEDC0B7-2CAB-41CE-9697-45E9FC642447}" srcOrd="0" destOrd="0" presId="urn:microsoft.com/office/officeart/2005/8/layout/pList2#3"/>
    <dgm:cxn modelId="{CD4C1500-3F13-4FD7-B4E3-322FAB095A44}" type="presOf" srcId="{75651905-6BC7-4A9A-A8C3-EC808C87F077}" destId="{A32A6A72-2E8F-41E4-9229-3CC84E8C8EC7}" srcOrd="0" destOrd="0" presId="urn:microsoft.com/office/officeart/2005/8/layout/pList2#3"/>
    <dgm:cxn modelId="{63FA347E-DD55-4437-B8F5-30B029F5F85A}" type="presParOf" srcId="{ECEDC0B7-2CAB-41CE-9697-45E9FC642447}" destId="{92504CD8-69E2-4114-AFA2-9F19D5A302E4}" srcOrd="0" destOrd="0" presId="urn:microsoft.com/office/officeart/2005/8/layout/pList2#3"/>
    <dgm:cxn modelId="{2D96C81E-3C01-4FA8-87C0-C555CFE0A5F1}" type="presParOf" srcId="{ECEDC0B7-2CAB-41CE-9697-45E9FC642447}" destId="{B782C202-2C9F-4536-B523-48F1764C2099}" srcOrd="1" destOrd="0" presId="urn:microsoft.com/office/officeart/2005/8/layout/pList2#3"/>
    <dgm:cxn modelId="{F8FEF335-9979-43E6-B939-D3F93F3FE35F}" type="presParOf" srcId="{B782C202-2C9F-4536-B523-48F1764C2099}" destId="{27BA2161-0F77-4038-8043-DC9801E1509B}" srcOrd="0" destOrd="0" presId="urn:microsoft.com/office/officeart/2005/8/layout/pList2#3"/>
    <dgm:cxn modelId="{264C8C16-6CC9-4BEF-9548-1939678555BC}" type="presParOf" srcId="{27BA2161-0F77-4038-8043-DC9801E1509B}" destId="{672B7243-0B88-437F-825D-91A060882FE8}" srcOrd="0" destOrd="0" presId="urn:microsoft.com/office/officeart/2005/8/layout/pList2#3"/>
    <dgm:cxn modelId="{354861FD-E0FE-488E-8470-78061F47AC92}" type="presParOf" srcId="{27BA2161-0F77-4038-8043-DC9801E1509B}" destId="{8D1F7A19-ACAD-472C-9154-3385144D0257}" srcOrd="1" destOrd="0" presId="urn:microsoft.com/office/officeart/2005/8/layout/pList2#3"/>
    <dgm:cxn modelId="{995064CC-3B90-4EA5-8D9D-CDA7FCAABEE6}" type="presParOf" srcId="{27BA2161-0F77-4038-8043-DC9801E1509B}" destId="{1187ADBB-9535-4862-AF13-D6B6B864A578}" srcOrd="2" destOrd="0" presId="urn:microsoft.com/office/officeart/2005/8/layout/pList2#3"/>
    <dgm:cxn modelId="{BE47794E-E22C-4246-8F09-560384BB204C}" type="presParOf" srcId="{B782C202-2C9F-4536-B523-48F1764C2099}" destId="{D04CED14-7CE5-4725-98D5-7AB625263D0D}" srcOrd="1" destOrd="0" presId="urn:microsoft.com/office/officeart/2005/8/layout/pList2#3"/>
    <dgm:cxn modelId="{8A075831-878D-48B5-91BB-E01DC3BC4CC0}" type="presParOf" srcId="{B782C202-2C9F-4536-B523-48F1764C2099}" destId="{D340E4C3-871E-4F4F-9A42-40320A2CA518}" srcOrd="2" destOrd="0" presId="urn:microsoft.com/office/officeart/2005/8/layout/pList2#3"/>
    <dgm:cxn modelId="{9769C0D9-9559-46C6-B0F4-C853363649BF}" type="presParOf" srcId="{D340E4C3-871E-4F4F-9A42-40320A2CA518}" destId="{D599D4C6-FF89-42F3-9439-1A4074D20FB3}" srcOrd="0" destOrd="0" presId="urn:microsoft.com/office/officeart/2005/8/layout/pList2#3"/>
    <dgm:cxn modelId="{AD9BE560-BC58-441D-8F23-6287A79CB8C8}" type="presParOf" srcId="{D340E4C3-871E-4F4F-9A42-40320A2CA518}" destId="{D9CEF131-7B61-4EBC-B856-D033934A69AD}" srcOrd="1" destOrd="0" presId="urn:microsoft.com/office/officeart/2005/8/layout/pList2#3"/>
    <dgm:cxn modelId="{1457DB6F-5765-4B9B-83A7-98514DB1F64F}" type="presParOf" srcId="{D340E4C3-871E-4F4F-9A42-40320A2CA518}" destId="{E2A37C59-8CCA-4ABB-852C-A2289F1D1C49}" srcOrd="2" destOrd="0" presId="urn:microsoft.com/office/officeart/2005/8/layout/pList2#3"/>
    <dgm:cxn modelId="{FB042858-F08C-4375-BF8C-37B4ADFDBD3B}" type="presParOf" srcId="{B782C202-2C9F-4536-B523-48F1764C2099}" destId="{A32A6A72-2E8F-41E4-9229-3CC84E8C8EC7}" srcOrd="3" destOrd="0" presId="urn:microsoft.com/office/officeart/2005/8/layout/pList2#3"/>
    <dgm:cxn modelId="{3F437312-1283-4795-862C-06F03EEA804A}" type="presParOf" srcId="{B782C202-2C9F-4536-B523-48F1764C2099}" destId="{C94E140E-2CA1-4A67-B84F-84CF1271E8B9}" srcOrd="4" destOrd="0" presId="urn:microsoft.com/office/officeart/2005/8/layout/pList2#3"/>
    <dgm:cxn modelId="{E65BEE90-02F1-4ADE-B005-5DBEDBD25800}" type="presParOf" srcId="{C94E140E-2CA1-4A67-B84F-84CF1271E8B9}" destId="{3D2D57A2-CA9D-4E0A-81C7-5636EE58FAC8}" srcOrd="0" destOrd="0" presId="urn:microsoft.com/office/officeart/2005/8/layout/pList2#3"/>
    <dgm:cxn modelId="{FD42E32D-2B97-4D4F-8801-606292D0D9A7}" type="presParOf" srcId="{C94E140E-2CA1-4A67-B84F-84CF1271E8B9}" destId="{7FB89B8F-831C-4E14-8F51-A90C1382A32D}" srcOrd="1" destOrd="0" presId="urn:microsoft.com/office/officeart/2005/8/layout/pList2#3"/>
    <dgm:cxn modelId="{CF2F0DFD-26FF-497B-9088-3FD16B181F5E}" type="presParOf" srcId="{C94E140E-2CA1-4A67-B84F-84CF1271E8B9}" destId="{EBB5667D-4968-41B4-8ACB-61B5B3F75874}" srcOrd="2" destOrd="0" presId="urn:microsoft.com/office/officeart/2005/8/layout/p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DF3D18D-BA8C-4C34-AF76-42B649DDDFF5}" type="doc">
      <dgm:prSet loTypeId="urn:microsoft.com/office/officeart/2005/8/layout/pList2#4" loCatId="list" qsTypeId="urn:microsoft.com/office/officeart/2005/8/quickstyle/simple1" qsCatId="simple" csTypeId="urn:microsoft.com/office/officeart/2005/8/colors/accent0_1" csCatId="mainScheme" phldr="1"/>
      <dgm:spPr/>
    </dgm:pt>
    <dgm:pt modelId="{E64E2D89-E72E-45DB-AC20-A7BC8C9933BF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000" b="1" dirty="0" smtClean="0">
              <a:latin typeface="Arial" pitchFamily="34" charset="0"/>
              <a:cs typeface="Arial" pitchFamily="34" charset="0"/>
            </a:rPr>
            <a:t>1,6-2 года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*узнает и показывает по словесной установке реальные предметы и их изображения, *выделение частей предмета по словесной инструкции взрослого,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 *знает назначение предметов, при помощи взрослого учатся *целостно воспринимать предмет, используя все анализаторы, 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*выделять признаки предмета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A1A6AFA4-EBAA-4B4B-A31A-A837ED06E245}" type="parTrans" cxnId="{E63073A1-894B-4637-917B-59E79493B312}">
      <dgm:prSet/>
      <dgm:spPr/>
      <dgm:t>
        <a:bodyPr/>
        <a:lstStyle/>
        <a:p>
          <a:endParaRPr lang="ru-RU"/>
        </a:p>
      </dgm:t>
    </dgm:pt>
    <dgm:pt modelId="{BE80E72D-7766-4E4E-AAFC-F239D3012FA6}" type="sibTrans" cxnId="{E63073A1-894B-4637-917B-59E79493B312}">
      <dgm:prSet/>
      <dgm:spPr/>
      <dgm:t>
        <a:bodyPr/>
        <a:lstStyle/>
        <a:p>
          <a:endParaRPr lang="ru-RU"/>
        </a:p>
      </dgm:t>
    </dgm:pt>
    <dgm:pt modelId="{CC620730-9BF7-468E-8CB1-E4C71B1754B4}">
      <dgm:prSet phldrT="[Текст]"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2,1-3 года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: 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*учатся подбирать парные картинки,  *соотносят реальные предметы с их изображением, 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*умеют группировать сходные предметы по назначению, *самостоятельно выделяют части предмета, называют их, *обобщают несколько однородных предметов.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9BF38D5F-D79B-44A2-B783-A0B4566B9606}" type="parTrans" cxnId="{966CE47D-3EDD-4866-B48C-28E7B4322450}">
      <dgm:prSet/>
      <dgm:spPr/>
      <dgm:t>
        <a:bodyPr/>
        <a:lstStyle/>
        <a:p>
          <a:endParaRPr lang="ru-RU"/>
        </a:p>
      </dgm:t>
    </dgm:pt>
    <dgm:pt modelId="{37808F1D-8472-4EB7-B679-C14022CD00A3}" type="sibTrans" cxnId="{966CE47D-3EDD-4866-B48C-28E7B4322450}">
      <dgm:prSet/>
      <dgm:spPr/>
      <dgm:t>
        <a:bodyPr/>
        <a:lstStyle/>
        <a:p>
          <a:endParaRPr lang="ru-RU"/>
        </a:p>
      </dgm:t>
    </dgm:pt>
    <dgm:pt modelId="{D85DDEF3-9E11-4949-A30C-0C85B22CCB1F}">
      <dgm:prSet custT="1"/>
      <dgm:spPr/>
      <dgm:t>
        <a:bodyPr/>
        <a:lstStyle/>
        <a:p>
          <a:pPr algn="ctr"/>
          <a:r>
            <a:rPr lang="ru-RU" sz="2000" b="1" dirty="0" smtClean="0">
              <a:latin typeface="Arial" pitchFamily="34" charset="0"/>
              <a:cs typeface="Arial" pitchFamily="34" charset="0"/>
            </a:rPr>
            <a:t>1-1,5 года</a:t>
          </a:r>
        </a:p>
        <a:p>
          <a:pPr algn="just"/>
          <a:r>
            <a:rPr lang="ru-RU" sz="1600" b="0" i="0" dirty="0" smtClean="0">
              <a:latin typeface="Arial" pitchFamily="34" charset="0"/>
              <a:cs typeface="Arial" pitchFamily="34" charset="0"/>
            </a:rPr>
            <a:t>Переносит действия, разученные с одним предметом, на другой:  кормит мишку, куклу, лошадку, собачку и т.д.; водит киску, куклу, мишку, зайку  и так далее.</a:t>
          </a:r>
          <a:endParaRPr lang="ru-RU" sz="1600" b="0" i="0" dirty="0">
            <a:latin typeface="Arial" pitchFamily="34" charset="0"/>
            <a:cs typeface="Arial" pitchFamily="34" charset="0"/>
          </a:endParaRPr>
        </a:p>
      </dgm:t>
    </dgm:pt>
    <dgm:pt modelId="{E47B00DD-96F1-4892-8C02-F26B2643D9F9}" type="parTrans" cxnId="{70B62CE7-3FB0-402B-B512-2E1E71D4E1F7}">
      <dgm:prSet/>
      <dgm:spPr/>
      <dgm:t>
        <a:bodyPr/>
        <a:lstStyle/>
        <a:p>
          <a:endParaRPr lang="ru-RU"/>
        </a:p>
      </dgm:t>
    </dgm:pt>
    <dgm:pt modelId="{41F8099F-CC28-45D9-B194-A30B6346605D}" type="sibTrans" cxnId="{70B62CE7-3FB0-402B-B512-2E1E71D4E1F7}">
      <dgm:prSet/>
      <dgm:spPr/>
      <dgm:t>
        <a:bodyPr/>
        <a:lstStyle/>
        <a:p>
          <a:endParaRPr lang="ru-RU"/>
        </a:p>
      </dgm:t>
    </dgm:pt>
    <dgm:pt modelId="{B6F6B184-D92B-4544-A2BF-469EAC8BBEA5}" type="pres">
      <dgm:prSet presAssocID="{6DF3D18D-BA8C-4C34-AF76-42B649DDDFF5}" presName="Name0" presStyleCnt="0">
        <dgm:presLayoutVars>
          <dgm:dir/>
          <dgm:resizeHandles val="exact"/>
        </dgm:presLayoutVars>
      </dgm:prSet>
      <dgm:spPr/>
    </dgm:pt>
    <dgm:pt modelId="{FF42F72C-570F-46CB-9310-E11D24148356}" type="pres">
      <dgm:prSet presAssocID="{6DF3D18D-BA8C-4C34-AF76-42B649DDDFF5}" presName="bkgdShp" presStyleLbl="alignAccFollowNode1" presStyleIdx="0" presStyleCnt="1" custScaleY="81658"/>
      <dgm:spPr/>
    </dgm:pt>
    <dgm:pt modelId="{A886E33D-7A6C-4A94-9186-03470632E4A3}" type="pres">
      <dgm:prSet presAssocID="{6DF3D18D-BA8C-4C34-AF76-42B649DDDFF5}" presName="linComp" presStyleCnt="0"/>
      <dgm:spPr/>
    </dgm:pt>
    <dgm:pt modelId="{2F3D4548-BC06-46EB-BB69-D594CF283D6F}" type="pres">
      <dgm:prSet presAssocID="{D85DDEF3-9E11-4949-A30C-0C85B22CCB1F}" presName="compNode" presStyleCnt="0"/>
      <dgm:spPr/>
    </dgm:pt>
    <dgm:pt modelId="{214A0FC4-A141-4C66-9CC1-C4F5287E8176}" type="pres">
      <dgm:prSet presAssocID="{D85DDEF3-9E11-4949-A30C-0C85B22CCB1F}" presName="node" presStyleLbl="node1" presStyleIdx="0" presStyleCnt="3" custScaleX="139823" custScaleY="92694" custLinFactNeighborX="-4807" custLinFactNeighborY="-7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DF6B24-85BE-4E42-A51D-43AC936732A2}" type="pres">
      <dgm:prSet presAssocID="{D85DDEF3-9E11-4949-A30C-0C85B22CCB1F}" presName="invisiNode" presStyleLbl="node1" presStyleIdx="0" presStyleCnt="3"/>
      <dgm:spPr/>
    </dgm:pt>
    <dgm:pt modelId="{7133C271-F3A9-4975-A54E-F5F811545D00}" type="pres">
      <dgm:prSet presAssocID="{D85DDEF3-9E11-4949-A30C-0C85B22CCB1F}" presName="imagNode" presStyleLbl="fgImgPlace1" presStyleIdx="0" presStyleCnt="3" custScaleX="102662" custScaleY="86116" custLinFactNeighborX="-4408" custLinFactNeighborY="-4970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44E3B44E-FA7C-481C-8B5D-B2F7B8F0EA16}" type="pres">
      <dgm:prSet presAssocID="{41F8099F-CC28-45D9-B194-A30B6346605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C812DFA-05F0-4911-BD13-76CC611DE042}" type="pres">
      <dgm:prSet presAssocID="{E64E2D89-E72E-45DB-AC20-A7BC8C9933BF}" presName="compNode" presStyleCnt="0"/>
      <dgm:spPr/>
    </dgm:pt>
    <dgm:pt modelId="{8E91BAF9-A269-4B88-8BED-0E8AA597CB77}" type="pres">
      <dgm:prSet presAssocID="{E64E2D89-E72E-45DB-AC20-A7BC8C9933BF}" presName="node" presStyleLbl="node1" presStyleIdx="1" presStyleCnt="3" custScaleX="161934" custScaleY="90238" custLinFactNeighborX="625" custLinFactNeighborY="-9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3F70E-D65C-4CB5-A8D8-1DC4FA4B0C62}" type="pres">
      <dgm:prSet presAssocID="{E64E2D89-E72E-45DB-AC20-A7BC8C9933BF}" presName="invisiNode" presStyleLbl="node1" presStyleIdx="1" presStyleCnt="3"/>
      <dgm:spPr/>
    </dgm:pt>
    <dgm:pt modelId="{D85C17B7-8CF9-4D20-B24F-16D62BAD4FA2}" type="pres">
      <dgm:prSet presAssocID="{E64E2D89-E72E-45DB-AC20-A7BC8C9933BF}" presName="imagNode" presStyleLbl="fgImgPlace1" presStyleIdx="1" presStyleCnt="3" custScaleX="132935" custScaleY="90494" custLinFactNeighborX="1151" custLinFactNeighborY="-7275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D5C9B31E-1FDF-4FB8-9714-2B2C34AE219F}" type="pres">
      <dgm:prSet presAssocID="{BE80E72D-7766-4E4E-AAFC-F239D3012FA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B64A8D6-E245-47E4-A008-29BF50C44017}" type="pres">
      <dgm:prSet presAssocID="{CC620730-9BF7-468E-8CB1-E4C71B1754B4}" presName="compNode" presStyleCnt="0"/>
      <dgm:spPr/>
    </dgm:pt>
    <dgm:pt modelId="{2A0EE09C-CF96-44F5-889F-23F4CA2F9735}" type="pres">
      <dgm:prSet presAssocID="{CC620730-9BF7-468E-8CB1-E4C71B1754B4}" presName="node" presStyleLbl="node1" presStyleIdx="2" presStyleCnt="3" custScaleX="142979" custScaleY="87347" custLinFactNeighborX="5180" custLinFactNeighborY="-9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AAE76-2173-46C1-8981-E671E0DC8716}" type="pres">
      <dgm:prSet presAssocID="{CC620730-9BF7-468E-8CB1-E4C71B1754B4}" presName="invisiNode" presStyleLbl="node1" presStyleIdx="2" presStyleCnt="3"/>
      <dgm:spPr/>
    </dgm:pt>
    <dgm:pt modelId="{6566C7B0-ACE2-4BA1-BDCC-50C882090782}" type="pres">
      <dgm:prSet presAssocID="{CC620730-9BF7-468E-8CB1-E4C71B1754B4}" presName="imagNode" presStyleLbl="fgImgPlace1" presStyleIdx="2" presStyleCnt="3" custScaleX="77705" custScaleY="87989" custLinFactNeighborX="10283" custLinFactNeighborY="-4859"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2DBEC552-E0AC-410E-B33F-66020C7D070E}" type="presOf" srcId="{41F8099F-CC28-45D9-B194-A30B6346605D}" destId="{44E3B44E-FA7C-481C-8B5D-B2F7B8F0EA16}" srcOrd="0" destOrd="0" presId="urn:microsoft.com/office/officeart/2005/8/layout/pList2#4"/>
    <dgm:cxn modelId="{E63073A1-894B-4637-917B-59E79493B312}" srcId="{6DF3D18D-BA8C-4C34-AF76-42B649DDDFF5}" destId="{E64E2D89-E72E-45DB-AC20-A7BC8C9933BF}" srcOrd="1" destOrd="0" parTransId="{A1A6AFA4-EBAA-4B4B-A31A-A837ED06E245}" sibTransId="{BE80E72D-7766-4E4E-AAFC-F239D3012FA6}"/>
    <dgm:cxn modelId="{2E8B3EC7-EC4B-4BDA-B0AD-4BBE66E39858}" type="presOf" srcId="{BE80E72D-7766-4E4E-AAFC-F239D3012FA6}" destId="{D5C9B31E-1FDF-4FB8-9714-2B2C34AE219F}" srcOrd="0" destOrd="0" presId="urn:microsoft.com/office/officeart/2005/8/layout/pList2#4"/>
    <dgm:cxn modelId="{70B62CE7-3FB0-402B-B512-2E1E71D4E1F7}" srcId="{6DF3D18D-BA8C-4C34-AF76-42B649DDDFF5}" destId="{D85DDEF3-9E11-4949-A30C-0C85B22CCB1F}" srcOrd="0" destOrd="0" parTransId="{E47B00DD-96F1-4892-8C02-F26B2643D9F9}" sibTransId="{41F8099F-CC28-45D9-B194-A30B6346605D}"/>
    <dgm:cxn modelId="{966CE47D-3EDD-4866-B48C-28E7B4322450}" srcId="{6DF3D18D-BA8C-4C34-AF76-42B649DDDFF5}" destId="{CC620730-9BF7-468E-8CB1-E4C71B1754B4}" srcOrd="2" destOrd="0" parTransId="{9BF38D5F-D79B-44A2-B783-A0B4566B9606}" sibTransId="{37808F1D-8472-4EB7-B679-C14022CD00A3}"/>
    <dgm:cxn modelId="{4C59F4D2-A84E-4BD6-83A0-963B1A9A6300}" type="presOf" srcId="{D85DDEF3-9E11-4949-A30C-0C85B22CCB1F}" destId="{214A0FC4-A141-4C66-9CC1-C4F5287E8176}" srcOrd="0" destOrd="0" presId="urn:microsoft.com/office/officeart/2005/8/layout/pList2#4"/>
    <dgm:cxn modelId="{411809AC-A6DA-493D-9E0B-97FBBC5DF0A8}" type="presOf" srcId="{CC620730-9BF7-468E-8CB1-E4C71B1754B4}" destId="{2A0EE09C-CF96-44F5-889F-23F4CA2F9735}" srcOrd="0" destOrd="0" presId="urn:microsoft.com/office/officeart/2005/8/layout/pList2#4"/>
    <dgm:cxn modelId="{19B4FE6F-CC6A-4FFF-B5AF-789BB8376D6D}" type="presOf" srcId="{E64E2D89-E72E-45DB-AC20-A7BC8C9933BF}" destId="{8E91BAF9-A269-4B88-8BED-0E8AA597CB77}" srcOrd="0" destOrd="0" presId="urn:microsoft.com/office/officeart/2005/8/layout/pList2#4"/>
    <dgm:cxn modelId="{BE43C32D-5C1B-48AC-ACC4-13D71D03EBAF}" type="presOf" srcId="{6DF3D18D-BA8C-4C34-AF76-42B649DDDFF5}" destId="{B6F6B184-D92B-4544-A2BF-469EAC8BBEA5}" srcOrd="0" destOrd="0" presId="urn:microsoft.com/office/officeart/2005/8/layout/pList2#4"/>
    <dgm:cxn modelId="{C2A97F5C-AACD-4879-8193-F69CBE7DA679}" type="presParOf" srcId="{B6F6B184-D92B-4544-A2BF-469EAC8BBEA5}" destId="{FF42F72C-570F-46CB-9310-E11D24148356}" srcOrd="0" destOrd="0" presId="urn:microsoft.com/office/officeart/2005/8/layout/pList2#4"/>
    <dgm:cxn modelId="{8CCCFD48-A1A0-4074-805C-70CD9EE58570}" type="presParOf" srcId="{B6F6B184-D92B-4544-A2BF-469EAC8BBEA5}" destId="{A886E33D-7A6C-4A94-9186-03470632E4A3}" srcOrd="1" destOrd="0" presId="urn:microsoft.com/office/officeart/2005/8/layout/pList2#4"/>
    <dgm:cxn modelId="{E3BC6FA3-9688-415B-9A50-5520B7C84461}" type="presParOf" srcId="{A886E33D-7A6C-4A94-9186-03470632E4A3}" destId="{2F3D4548-BC06-46EB-BB69-D594CF283D6F}" srcOrd="0" destOrd="0" presId="urn:microsoft.com/office/officeart/2005/8/layout/pList2#4"/>
    <dgm:cxn modelId="{E2741C95-6054-4ADE-A095-CA251BCCD168}" type="presParOf" srcId="{2F3D4548-BC06-46EB-BB69-D594CF283D6F}" destId="{214A0FC4-A141-4C66-9CC1-C4F5287E8176}" srcOrd="0" destOrd="0" presId="urn:microsoft.com/office/officeart/2005/8/layout/pList2#4"/>
    <dgm:cxn modelId="{DADA32C2-9D1E-4C8C-A101-20A1732B52E6}" type="presParOf" srcId="{2F3D4548-BC06-46EB-BB69-D594CF283D6F}" destId="{ADDF6B24-85BE-4E42-A51D-43AC936732A2}" srcOrd="1" destOrd="0" presId="urn:microsoft.com/office/officeart/2005/8/layout/pList2#4"/>
    <dgm:cxn modelId="{1FBE2278-70A4-4526-980A-BC5898907F68}" type="presParOf" srcId="{2F3D4548-BC06-46EB-BB69-D594CF283D6F}" destId="{7133C271-F3A9-4975-A54E-F5F811545D00}" srcOrd="2" destOrd="0" presId="urn:microsoft.com/office/officeart/2005/8/layout/pList2#4"/>
    <dgm:cxn modelId="{63B1B98E-89C9-406A-A280-0D225EE33275}" type="presParOf" srcId="{A886E33D-7A6C-4A94-9186-03470632E4A3}" destId="{44E3B44E-FA7C-481C-8B5D-B2F7B8F0EA16}" srcOrd="1" destOrd="0" presId="urn:microsoft.com/office/officeart/2005/8/layout/pList2#4"/>
    <dgm:cxn modelId="{B9943455-2126-4E0F-B829-4D1E6C3FCF3F}" type="presParOf" srcId="{A886E33D-7A6C-4A94-9186-03470632E4A3}" destId="{EC812DFA-05F0-4911-BD13-76CC611DE042}" srcOrd="2" destOrd="0" presId="urn:microsoft.com/office/officeart/2005/8/layout/pList2#4"/>
    <dgm:cxn modelId="{79CA767D-E10B-454D-A0D5-7D11F34B8D6C}" type="presParOf" srcId="{EC812DFA-05F0-4911-BD13-76CC611DE042}" destId="{8E91BAF9-A269-4B88-8BED-0E8AA597CB77}" srcOrd="0" destOrd="0" presId="urn:microsoft.com/office/officeart/2005/8/layout/pList2#4"/>
    <dgm:cxn modelId="{50425C8F-7EA2-422A-8FB4-84BB8FD003FC}" type="presParOf" srcId="{EC812DFA-05F0-4911-BD13-76CC611DE042}" destId="{4263F70E-D65C-4CB5-A8D8-1DC4FA4B0C62}" srcOrd="1" destOrd="0" presId="urn:microsoft.com/office/officeart/2005/8/layout/pList2#4"/>
    <dgm:cxn modelId="{71D4E78D-0071-48EE-942F-F98582A459A0}" type="presParOf" srcId="{EC812DFA-05F0-4911-BD13-76CC611DE042}" destId="{D85C17B7-8CF9-4D20-B24F-16D62BAD4FA2}" srcOrd="2" destOrd="0" presId="urn:microsoft.com/office/officeart/2005/8/layout/pList2#4"/>
    <dgm:cxn modelId="{6528BB0D-DFDB-4B7C-9B34-CD5F4AF977EB}" type="presParOf" srcId="{A886E33D-7A6C-4A94-9186-03470632E4A3}" destId="{D5C9B31E-1FDF-4FB8-9714-2B2C34AE219F}" srcOrd="3" destOrd="0" presId="urn:microsoft.com/office/officeart/2005/8/layout/pList2#4"/>
    <dgm:cxn modelId="{AF6989DE-62FB-4701-A6BA-9A6F29A70BBD}" type="presParOf" srcId="{A886E33D-7A6C-4A94-9186-03470632E4A3}" destId="{BB64A8D6-E245-47E4-A008-29BF50C44017}" srcOrd="4" destOrd="0" presId="urn:microsoft.com/office/officeart/2005/8/layout/pList2#4"/>
    <dgm:cxn modelId="{D0E50697-FC73-43C9-8E8C-95DE939DAEE7}" type="presParOf" srcId="{BB64A8D6-E245-47E4-A008-29BF50C44017}" destId="{2A0EE09C-CF96-44F5-889F-23F4CA2F9735}" srcOrd="0" destOrd="0" presId="urn:microsoft.com/office/officeart/2005/8/layout/pList2#4"/>
    <dgm:cxn modelId="{A9CBBD56-A5CF-4073-9FEE-861829D99515}" type="presParOf" srcId="{BB64A8D6-E245-47E4-A008-29BF50C44017}" destId="{01FAAE76-2173-46C1-8981-E671E0DC8716}" srcOrd="1" destOrd="0" presId="urn:microsoft.com/office/officeart/2005/8/layout/pList2#4"/>
    <dgm:cxn modelId="{3F6368CA-9B6B-42CD-9F98-8E2DC69DF59F}" type="presParOf" srcId="{BB64A8D6-E245-47E4-A008-29BF50C44017}" destId="{6566C7B0-ACE2-4BA1-BDCC-50C882090782}" srcOrd="2" destOrd="0" presId="urn:microsoft.com/office/officeart/2005/8/layout/p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0B72CFF-F2DC-4973-8247-007A68DB76E5}" type="doc">
      <dgm:prSet loTypeId="urn:microsoft.com/office/officeart/2005/8/layout/hProcess9" loCatId="process" qsTypeId="urn:microsoft.com/office/officeart/2005/8/quickstyle/simple2" qsCatId="simple" csTypeId="urn:microsoft.com/office/officeart/2005/8/colors/accent1_1" csCatId="accent1" phldr="1"/>
      <dgm:spPr/>
    </dgm:pt>
    <dgm:pt modelId="{0D15344C-DACD-43C0-92D7-A37D299F1F9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Опознание простых</a:t>
          </a:r>
        </a:p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предметных</a:t>
          </a:r>
        </a:p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изображений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9FC32AEB-97E7-4DFC-ADA2-702F3431240D}" type="parTrans" cxnId="{22FC0A44-2497-438C-91E7-E1579AE17F17}">
      <dgm:prSet/>
      <dgm:spPr/>
      <dgm:t>
        <a:bodyPr/>
        <a:lstStyle/>
        <a:p>
          <a:endParaRPr lang="ru-RU"/>
        </a:p>
      </dgm:t>
    </dgm:pt>
    <dgm:pt modelId="{D859EAEB-3D6C-49A9-BE93-8A431515CF0E}" type="sibTrans" cxnId="{22FC0A44-2497-438C-91E7-E1579AE17F17}">
      <dgm:prSet/>
      <dgm:spPr/>
      <dgm:t>
        <a:bodyPr/>
        <a:lstStyle/>
        <a:p>
          <a:endParaRPr lang="ru-RU"/>
        </a:p>
      </dgm:t>
    </dgm:pt>
    <dgm:pt modelId="{5699C2D7-EF83-4942-8A55-C5FAA49AA6C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Опознание</a:t>
          </a:r>
        </a:p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сложных</a:t>
          </a:r>
        </a:p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предметных</a:t>
          </a:r>
        </a:p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изображений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1148A5A-7550-43C0-8546-DEAEEB52B21D}" type="parTrans" cxnId="{D390B1F0-F0E0-4E79-B8D1-2CEA9FE2E1C6}">
      <dgm:prSet/>
      <dgm:spPr/>
      <dgm:t>
        <a:bodyPr/>
        <a:lstStyle/>
        <a:p>
          <a:endParaRPr lang="ru-RU"/>
        </a:p>
      </dgm:t>
    </dgm:pt>
    <dgm:pt modelId="{24999515-EAD9-45E0-9344-3300D8758173}" type="sibTrans" cxnId="{D390B1F0-F0E0-4E79-B8D1-2CEA9FE2E1C6}">
      <dgm:prSet/>
      <dgm:spPr/>
      <dgm:t>
        <a:bodyPr/>
        <a:lstStyle/>
        <a:p>
          <a:endParaRPr lang="ru-RU"/>
        </a:p>
      </dgm:t>
    </dgm:pt>
    <dgm:pt modelId="{B580B307-D7BA-44EB-9219-E246602CD4E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Чтение простейших сюжетных</a:t>
          </a:r>
        </a:p>
        <a:p>
          <a:pPr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изображений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ED6AE67C-9BD1-4D37-A97A-680DF05B5C4F}" type="parTrans" cxnId="{856F094B-3754-48A7-B1BB-E0681673BF2B}">
      <dgm:prSet/>
      <dgm:spPr/>
      <dgm:t>
        <a:bodyPr/>
        <a:lstStyle/>
        <a:p>
          <a:endParaRPr lang="ru-RU"/>
        </a:p>
      </dgm:t>
    </dgm:pt>
    <dgm:pt modelId="{44F5E4B5-905E-40DB-B8D4-872B1B3CDFAA}" type="sibTrans" cxnId="{856F094B-3754-48A7-B1BB-E0681673BF2B}">
      <dgm:prSet/>
      <dgm:spPr/>
      <dgm:t>
        <a:bodyPr/>
        <a:lstStyle/>
        <a:p>
          <a:endParaRPr lang="ru-RU"/>
        </a:p>
      </dgm:t>
    </dgm:pt>
    <dgm:pt modelId="{66CD8570-49C1-49D9-9CC3-1D9AFCC1EC0D}" type="pres">
      <dgm:prSet presAssocID="{60B72CFF-F2DC-4973-8247-007A68DB76E5}" presName="CompostProcess" presStyleCnt="0">
        <dgm:presLayoutVars>
          <dgm:dir/>
          <dgm:resizeHandles val="exact"/>
        </dgm:presLayoutVars>
      </dgm:prSet>
      <dgm:spPr/>
    </dgm:pt>
    <dgm:pt modelId="{49A047CE-802C-488C-B0B0-712F79AA05C0}" type="pres">
      <dgm:prSet presAssocID="{60B72CFF-F2DC-4973-8247-007A68DB76E5}" presName="arrow" presStyleLbl="bgShp" presStyleIdx="0" presStyleCnt="1"/>
      <dgm:spPr>
        <a:solidFill>
          <a:schemeClr val="accent5">
            <a:lumMod val="60000"/>
            <a:lumOff val="40000"/>
          </a:schemeClr>
        </a:solidFill>
      </dgm:spPr>
    </dgm:pt>
    <dgm:pt modelId="{60E720D1-2633-4AF9-83C2-2FCBA6DC912F}" type="pres">
      <dgm:prSet presAssocID="{60B72CFF-F2DC-4973-8247-007A68DB76E5}" presName="linearProcess" presStyleCnt="0"/>
      <dgm:spPr/>
    </dgm:pt>
    <dgm:pt modelId="{8BC34992-14EC-4C6D-A1B9-360200B19591}" type="pres">
      <dgm:prSet presAssocID="{0D15344C-DACD-43C0-92D7-A37D299F1F9C}" presName="textNode" presStyleLbl="node1" presStyleIdx="0" presStyleCnt="3" custScaleX="88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13B53-2537-4031-919C-A64EE015D20B}" type="pres">
      <dgm:prSet presAssocID="{D859EAEB-3D6C-49A9-BE93-8A431515CF0E}" presName="sibTrans" presStyleCnt="0"/>
      <dgm:spPr/>
    </dgm:pt>
    <dgm:pt modelId="{4C1A7C6F-7950-4538-AA52-CE23472A8E72}" type="pres">
      <dgm:prSet presAssocID="{5699C2D7-EF83-4942-8A55-C5FAA49AA6C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48245-36DD-47C3-8C85-9CF59859897F}" type="pres">
      <dgm:prSet presAssocID="{24999515-EAD9-45E0-9344-3300D8758173}" presName="sibTrans" presStyleCnt="0"/>
      <dgm:spPr/>
    </dgm:pt>
    <dgm:pt modelId="{4F95C235-2405-4B67-89B4-4356B28833FE}" type="pres">
      <dgm:prSet presAssocID="{B580B307-D7BA-44EB-9219-E246602CD4E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FBD04C-5614-4D8A-94EC-907D00D4C9AA}" type="presOf" srcId="{0D15344C-DACD-43C0-92D7-A37D299F1F9C}" destId="{8BC34992-14EC-4C6D-A1B9-360200B19591}" srcOrd="0" destOrd="0" presId="urn:microsoft.com/office/officeart/2005/8/layout/hProcess9"/>
    <dgm:cxn modelId="{22FC0A44-2497-438C-91E7-E1579AE17F17}" srcId="{60B72CFF-F2DC-4973-8247-007A68DB76E5}" destId="{0D15344C-DACD-43C0-92D7-A37D299F1F9C}" srcOrd="0" destOrd="0" parTransId="{9FC32AEB-97E7-4DFC-ADA2-702F3431240D}" sibTransId="{D859EAEB-3D6C-49A9-BE93-8A431515CF0E}"/>
    <dgm:cxn modelId="{D390B1F0-F0E0-4E79-B8D1-2CEA9FE2E1C6}" srcId="{60B72CFF-F2DC-4973-8247-007A68DB76E5}" destId="{5699C2D7-EF83-4942-8A55-C5FAA49AA6C7}" srcOrd="1" destOrd="0" parTransId="{51148A5A-7550-43C0-8546-DEAEEB52B21D}" sibTransId="{24999515-EAD9-45E0-9344-3300D8758173}"/>
    <dgm:cxn modelId="{856F094B-3754-48A7-B1BB-E0681673BF2B}" srcId="{60B72CFF-F2DC-4973-8247-007A68DB76E5}" destId="{B580B307-D7BA-44EB-9219-E246602CD4EE}" srcOrd="2" destOrd="0" parTransId="{ED6AE67C-9BD1-4D37-A97A-680DF05B5C4F}" sibTransId="{44F5E4B5-905E-40DB-B8D4-872B1B3CDFAA}"/>
    <dgm:cxn modelId="{DEC318F3-F33D-4955-95C8-73716203C191}" type="presOf" srcId="{5699C2D7-EF83-4942-8A55-C5FAA49AA6C7}" destId="{4C1A7C6F-7950-4538-AA52-CE23472A8E72}" srcOrd="0" destOrd="0" presId="urn:microsoft.com/office/officeart/2005/8/layout/hProcess9"/>
    <dgm:cxn modelId="{F9414F62-B319-48BA-8807-C817264F1B41}" type="presOf" srcId="{B580B307-D7BA-44EB-9219-E246602CD4EE}" destId="{4F95C235-2405-4B67-89B4-4356B28833FE}" srcOrd="0" destOrd="0" presId="urn:microsoft.com/office/officeart/2005/8/layout/hProcess9"/>
    <dgm:cxn modelId="{B2B626AA-145F-4280-B9B4-51AB9CC043C0}" type="presOf" srcId="{60B72CFF-F2DC-4973-8247-007A68DB76E5}" destId="{66CD8570-49C1-49D9-9CC3-1D9AFCC1EC0D}" srcOrd="0" destOrd="0" presId="urn:microsoft.com/office/officeart/2005/8/layout/hProcess9"/>
    <dgm:cxn modelId="{32DE298D-A9A1-4662-8B2A-D9CD9B4A79A1}" type="presParOf" srcId="{66CD8570-49C1-49D9-9CC3-1D9AFCC1EC0D}" destId="{49A047CE-802C-488C-B0B0-712F79AA05C0}" srcOrd="0" destOrd="0" presId="urn:microsoft.com/office/officeart/2005/8/layout/hProcess9"/>
    <dgm:cxn modelId="{4ACA39C0-A077-49B1-AC75-B0C9333FDB73}" type="presParOf" srcId="{66CD8570-49C1-49D9-9CC3-1D9AFCC1EC0D}" destId="{60E720D1-2633-4AF9-83C2-2FCBA6DC912F}" srcOrd="1" destOrd="0" presId="urn:microsoft.com/office/officeart/2005/8/layout/hProcess9"/>
    <dgm:cxn modelId="{40BC7AD5-FEF6-432A-B82B-69A9A8377FEA}" type="presParOf" srcId="{60E720D1-2633-4AF9-83C2-2FCBA6DC912F}" destId="{8BC34992-14EC-4C6D-A1B9-360200B19591}" srcOrd="0" destOrd="0" presId="urn:microsoft.com/office/officeart/2005/8/layout/hProcess9"/>
    <dgm:cxn modelId="{6B0A1620-64E1-44B3-9198-BEE6D00120B5}" type="presParOf" srcId="{60E720D1-2633-4AF9-83C2-2FCBA6DC912F}" destId="{5C513B53-2537-4031-919C-A64EE015D20B}" srcOrd="1" destOrd="0" presId="urn:microsoft.com/office/officeart/2005/8/layout/hProcess9"/>
    <dgm:cxn modelId="{259549AA-77DD-47F6-81B4-4459D7FF59BB}" type="presParOf" srcId="{60E720D1-2633-4AF9-83C2-2FCBA6DC912F}" destId="{4C1A7C6F-7950-4538-AA52-CE23472A8E72}" srcOrd="2" destOrd="0" presId="urn:microsoft.com/office/officeart/2005/8/layout/hProcess9"/>
    <dgm:cxn modelId="{C204BFA1-141A-4957-90B3-7B3F8631D655}" type="presParOf" srcId="{60E720D1-2633-4AF9-83C2-2FCBA6DC912F}" destId="{55B48245-36DD-47C3-8C85-9CF59859897F}" srcOrd="3" destOrd="0" presId="urn:microsoft.com/office/officeart/2005/8/layout/hProcess9"/>
    <dgm:cxn modelId="{A1393B9F-1543-437A-BE25-ED902024DC5F}" type="presParOf" srcId="{60E720D1-2633-4AF9-83C2-2FCBA6DC912F}" destId="{4F95C235-2405-4B67-89B4-4356B28833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CB725-57BC-40F3-A4B4-361E95B2B0F4}">
      <dsp:nvSpPr>
        <dsp:cNvPr id="0" name=""/>
        <dsp:cNvSpPr/>
      </dsp:nvSpPr>
      <dsp:spPr>
        <a:xfrm>
          <a:off x="5299" y="479724"/>
          <a:ext cx="3158829" cy="12635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chemeClr val="tx1"/>
              </a:solidFill>
            </a:rPr>
            <a:t>1 год</a:t>
          </a:r>
          <a:endParaRPr lang="ru-RU" sz="6500" kern="1200" dirty="0">
            <a:solidFill>
              <a:schemeClr val="tx1"/>
            </a:solidFill>
          </a:endParaRPr>
        </a:p>
      </dsp:txBody>
      <dsp:txXfrm>
        <a:off x="637065" y="479724"/>
        <a:ext cx="1895298" cy="1263531"/>
      </dsp:txXfrm>
    </dsp:sp>
    <dsp:sp modelId="{CA1C1BBE-9C3A-4464-938F-D052F68250D2}">
      <dsp:nvSpPr>
        <dsp:cNvPr id="0" name=""/>
        <dsp:cNvSpPr/>
      </dsp:nvSpPr>
      <dsp:spPr>
        <a:xfrm>
          <a:off x="2753481" y="587125"/>
          <a:ext cx="5383347" cy="104873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err="1" smtClean="0">
              <a:solidFill>
                <a:schemeClr val="tx1"/>
              </a:solidFill>
            </a:rPr>
            <a:t>манипулятивные</a:t>
          </a:r>
          <a:r>
            <a:rPr lang="ru-RU" sz="2400" b="1" i="0" kern="1200" dirty="0" smtClean="0">
              <a:solidFill>
                <a:schemeClr val="tx1"/>
              </a:solidFill>
            </a:rPr>
            <a:t> действия с предметами</a:t>
          </a:r>
          <a:endParaRPr lang="ru-RU" sz="2400" b="1" i="0" kern="1200" dirty="0">
            <a:solidFill>
              <a:schemeClr val="tx1"/>
            </a:solidFill>
          </a:endParaRPr>
        </a:p>
      </dsp:txBody>
      <dsp:txXfrm>
        <a:off x="3277847" y="587125"/>
        <a:ext cx="4334616" cy="1048731"/>
      </dsp:txXfrm>
    </dsp:sp>
    <dsp:sp modelId="{C5F6A2F5-5D60-4406-884E-E803FF2CAC0E}">
      <dsp:nvSpPr>
        <dsp:cNvPr id="0" name=""/>
        <dsp:cNvSpPr/>
      </dsp:nvSpPr>
      <dsp:spPr>
        <a:xfrm>
          <a:off x="5299" y="1920151"/>
          <a:ext cx="3158829" cy="1263531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chemeClr val="tx1"/>
              </a:solidFill>
            </a:rPr>
            <a:t>2 год</a:t>
          </a:r>
          <a:endParaRPr lang="ru-RU" sz="6500" kern="1200" dirty="0">
            <a:solidFill>
              <a:schemeClr val="tx1"/>
            </a:solidFill>
          </a:endParaRPr>
        </a:p>
      </dsp:txBody>
      <dsp:txXfrm>
        <a:off x="637065" y="1920151"/>
        <a:ext cx="1895298" cy="1263531"/>
      </dsp:txXfrm>
    </dsp:sp>
    <dsp:sp modelId="{6403C806-B319-4DC7-84E3-36C822D3715A}">
      <dsp:nvSpPr>
        <dsp:cNvPr id="0" name=""/>
        <dsp:cNvSpPr/>
      </dsp:nvSpPr>
      <dsp:spPr>
        <a:xfrm>
          <a:off x="2753481" y="2027551"/>
          <a:ext cx="5440162" cy="1048731"/>
        </a:xfrm>
        <a:prstGeom prst="chevron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усвоение сенсорных эталонов в различных видах деятельности</a:t>
          </a:r>
          <a:endParaRPr lang="ru-RU" sz="2400" kern="1200" dirty="0"/>
        </a:p>
      </dsp:txBody>
      <dsp:txXfrm>
        <a:off x="3277847" y="2027551"/>
        <a:ext cx="4391431" cy="1048731"/>
      </dsp:txXfrm>
    </dsp:sp>
    <dsp:sp modelId="{4D802B39-A6BB-46B6-9B60-E2DE92750638}">
      <dsp:nvSpPr>
        <dsp:cNvPr id="0" name=""/>
        <dsp:cNvSpPr/>
      </dsp:nvSpPr>
      <dsp:spPr>
        <a:xfrm>
          <a:off x="5299" y="3360577"/>
          <a:ext cx="3158829" cy="1263531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chemeClr val="tx1"/>
              </a:solidFill>
            </a:rPr>
            <a:t>3 год</a:t>
          </a:r>
          <a:endParaRPr lang="ru-RU" sz="6500" kern="1200" dirty="0">
            <a:solidFill>
              <a:schemeClr val="tx1"/>
            </a:solidFill>
          </a:endParaRPr>
        </a:p>
      </dsp:txBody>
      <dsp:txXfrm>
        <a:off x="637065" y="3360577"/>
        <a:ext cx="1895298" cy="1263531"/>
      </dsp:txXfrm>
    </dsp:sp>
    <dsp:sp modelId="{AC859A12-4F99-43B2-9449-7CCA09799901}">
      <dsp:nvSpPr>
        <dsp:cNvPr id="0" name=""/>
        <dsp:cNvSpPr/>
      </dsp:nvSpPr>
      <dsp:spPr>
        <a:xfrm>
          <a:off x="2753481" y="3467977"/>
          <a:ext cx="5599464" cy="1048731"/>
        </a:xfrm>
        <a:prstGeom prst="chevron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зрительное соотнесение свойств предметов 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277847" y="3467977"/>
        <a:ext cx="4550733" cy="104873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035D74-B744-46A5-A8DF-915F0D49F0A0}">
      <dsp:nvSpPr>
        <dsp:cNvPr id="0" name=""/>
        <dsp:cNvSpPr/>
      </dsp:nvSpPr>
      <dsp:spPr>
        <a:xfrm>
          <a:off x="179508" y="440601"/>
          <a:ext cx="1517852" cy="1500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Поиск и обнаружение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изображе-ния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23447" y="484540"/>
        <a:ext cx="1429974" cy="1412294"/>
      </dsp:txXfrm>
    </dsp:sp>
    <dsp:sp modelId="{DDFE5CD8-F06A-4482-8622-DC54C407F6CE}">
      <dsp:nvSpPr>
        <dsp:cNvPr id="0" name=""/>
        <dsp:cNvSpPr/>
      </dsp:nvSpPr>
      <dsp:spPr>
        <a:xfrm rot="21576662">
          <a:off x="1858008" y="1022333"/>
          <a:ext cx="185278" cy="3249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858009" y="1087510"/>
        <a:ext cx="129695" cy="194964"/>
      </dsp:txXfrm>
    </dsp:sp>
    <dsp:sp modelId="{2CF9AFCD-3163-49B7-880D-ACA5FD0944ED}">
      <dsp:nvSpPr>
        <dsp:cNvPr id="0" name=""/>
        <dsp:cNvSpPr/>
      </dsp:nvSpPr>
      <dsp:spPr>
        <a:xfrm>
          <a:off x="2046934" y="357191"/>
          <a:ext cx="1310244" cy="16430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Различе-ние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их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информа-тивных</a:t>
          </a:r>
          <a:endParaRPr lang="ru-RU" sz="1800" kern="1200" dirty="0" smtClean="0">
            <a:latin typeface="Arial" pitchFamily="34" charset="0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признаков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2085310" y="395567"/>
        <a:ext cx="1233492" cy="1566294"/>
      </dsp:txXfrm>
    </dsp:sp>
    <dsp:sp modelId="{61CD7FE8-E44F-4C9F-8A96-9570503A9B2F}">
      <dsp:nvSpPr>
        <dsp:cNvPr id="0" name=""/>
        <dsp:cNvSpPr/>
      </dsp:nvSpPr>
      <dsp:spPr>
        <a:xfrm>
          <a:off x="3472479" y="1016244"/>
          <a:ext cx="277771" cy="3249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472479" y="1081232"/>
        <a:ext cx="194440" cy="194964"/>
      </dsp:txXfrm>
    </dsp:sp>
    <dsp:sp modelId="{9E52B924-63F0-4F72-9F5E-403227BE465F}">
      <dsp:nvSpPr>
        <dsp:cNvPr id="0" name=""/>
        <dsp:cNvSpPr/>
      </dsp:nvSpPr>
      <dsp:spPr>
        <a:xfrm>
          <a:off x="3881276" y="214313"/>
          <a:ext cx="1374773" cy="19288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Целостное и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фрагмен-тарное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опознание частей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изображе-ний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921542" y="254579"/>
        <a:ext cx="1294241" cy="1848270"/>
      </dsp:txXfrm>
    </dsp:sp>
    <dsp:sp modelId="{79AF7530-8595-4062-AF69-E69D057EE048}">
      <dsp:nvSpPr>
        <dsp:cNvPr id="0" name=""/>
        <dsp:cNvSpPr/>
      </dsp:nvSpPr>
      <dsp:spPr>
        <a:xfrm rot="21599996">
          <a:off x="5372729" y="1038797"/>
          <a:ext cx="286243" cy="3249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72729" y="1103785"/>
        <a:ext cx="200370" cy="194964"/>
      </dsp:txXfrm>
    </dsp:sp>
    <dsp:sp modelId="{D9A54434-6729-4C7E-9323-A828C9C6F1C6}">
      <dsp:nvSpPr>
        <dsp:cNvPr id="0" name=""/>
        <dsp:cNvSpPr/>
      </dsp:nvSpPr>
      <dsp:spPr>
        <a:xfrm>
          <a:off x="5796132" y="0"/>
          <a:ext cx="1310244" cy="23574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Целостное опознание на основе объединения признаков и их частей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5834508" y="38376"/>
        <a:ext cx="1233492" cy="2280673"/>
      </dsp:txXfrm>
    </dsp:sp>
    <dsp:sp modelId="{FDC6EA6D-5090-477E-A2C3-33E001B2B8E9}">
      <dsp:nvSpPr>
        <dsp:cNvPr id="0" name=""/>
        <dsp:cNvSpPr/>
      </dsp:nvSpPr>
      <dsp:spPr>
        <a:xfrm rot="4">
          <a:off x="7218161" y="1016243"/>
          <a:ext cx="269299" cy="3249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7218161" y="1081231"/>
        <a:ext cx="188509" cy="194964"/>
      </dsp:txXfrm>
    </dsp:sp>
    <dsp:sp modelId="{F1091C6C-789E-4880-984D-A5D329A15191}">
      <dsp:nvSpPr>
        <dsp:cNvPr id="0" name=""/>
        <dsp:cNvSpPr/>
      </dsp:nvSpPr>
      <dsp:spPr>
        <a:xfrm>
          <a:off x="7614489" y="285754"/>
          <a:ext cx="1310244" cy="17859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err="1" smtClean="0">
              <a:latin typeface="Arial" pitchFamily="34" charset="0"/>
              <a:cs typeface="Arial" pitchFamily="34" charset="0"/>
            </a:rPr>
            <a:t>Сопостав</a:t>
          </a:r>
          <a:r>
            <a:rPr lang="ru-RU" sz="1700" kern="1200" dirty="0" smtClean="0">
              <a:latin typeface="Arial" pitchFamily="34" charset="0"/>
              <a:cs typeface="Arial" pitchFamily="34" charset="0"/>
            </a:rPr>
            <a:t>-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err="1" smtClean="0">
              <a:latin typeface="Arial" pitchFamily="34" charset="0"/>
              <a:cs typeface="Arial" pitchFamily="34" charset="0"/>
            </a:rPr>
            <a:t>ление</a:t>
          </a:r>
          <a:r>
            <a:rPr lang="ru-RU" sz="1700" kern="1200" dirty="0" smtClean="0">
              <a:latin typeface="Arial" pitchFamily="34" charset="0"/>
              <a:cs typeface="Arial" pitchFamily="34" charset="0"/>
            </a:rPr>
            <a:t> и сравнение изображений и их частей</a:t>
          </a:r>
          <a:endParaRPr lang="ru-RU" sz="1700" kern="1200" dirty="0">
            <a:latin typeface="Arial" pitchFamily="34" charset="0"/>
            <a:cs typeface="Arial" pitchFamily="34" charset="0"/>
          </a:endParaRPr>
        </a:p>
      </dsp:txBody>
      <dsp:txXfrm>
        <a:off x="7652865" y="324130"/>
        <a:ext cx="1233492" cy="170916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E23484-F094-4531-AFBE-95A9A6C8B56E}">
      <dsp:nvSpPr>
        <dsp:cNvPr id="0" name=""/>
        <dsp:cNvSpPr/>
      </dsp:nvSpPr>
      <dsp:spPr>
        <a:xfrm>
          <a:off x="285714" y="2143142"/>
          <a:ext cx="3391825" cy="122608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Последовательность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действий ребенка при обследовании предметов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321625" y="2179053"/>
        <a:ext cx="3320003" cy="1154266"/>
      </dsp:txXfrm>
    </dsp:sp>
    <dsp:sp modelId="{7F47215F-AA0D-47AE-8A6D-4BB3315BDA11}">
      <dsp:nvSpPr>
        <dsp:cNvPr id="0" name=""/>
        <dsp:cNvSpPr/>
      </dsp:nvSpPr>
      <dsp:spPr>
        <a:xfrm rot="17509516">
          <a:off x="3042541" y="1794364"/>
          <a:ext cx="2021570" cy="46975"/>
        </a:xfrm>
        <a:custGeom>
          <a:avLst/>
          <a:gdLst/>
          <a:ahLst/>
          <a:cxnLst/>
          <a:rect l="0" t="0" r="0" b="0"/>
          <a:pathLst>
            <a:path>
              <a:moveTo>
                <a:pt x="0" y="23487"/>
              </a:moveTo>
              <a:lnTo>
                <a:pt x="2021570" y="234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4002787" y="1767312"/>
        <a:ext cx="101078" cy="101078"/>
      </dsp:txXfrm>
    </dsp:sp>
    <dsp:sp modelId="{125D0117-95F7-421C-8A36-D5520277804F}">
      <dsp:nvSpPr>
        <dsp:cNvPr id="0" name=""/>
        <dsp:cNvSpPr/>
      </dsp:nvSpPr>
      <dsp:spPr>
        <a:xfrm>
          <a:off x="4429113" y="714376"/>
          <a:ext cx="4594585" cy="330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Предмет воспринимается целиком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438787" y="724050"/>
        <a:ext cx="4575237" cy="310934"/>
      </dsp:txXfrm>
    </dsp:sp>
    <dsp:sp modelId="{704E9A80-3F22-4795-B002-A6C3E8939C55}">
      <dsp:nvSpPr>
        <dsp:cNvPr id="0" name=""/>
        <dsp:cNvSpPr/>
      </dsp:nvSpPr>
      <dsp:spPr>
        <a:xfrm rot="18520828">
          <a:off x="3465013" y="2290306"/>
          <a:ext cx="1133403" cy="46975"/>
        </a:xfrm>
        <a:custGeom>
          <a:avLst/>
          <a:gdLst/>
          <a:ahLst/>
          <a:cxnLst/>
          <a:rect l="0" t="0" r="0" b="0"/>
          <a:pathLst>
            <a:path>
              <a:moveTo>
                <a:pt x="0" y="23487"/>
              </a:moveTo>
              <a:lnTo>
                <a:pt x="1133403" y="234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03380" y="2285459"/>
        <a:ext cx="56670" cy="56670"/>
      </dsp:txXfrm>
    </dsp:sp>
    <dsp:sp modelId="{E03D6B1E-7060-431C-B039-2C3582ACF90A}">
      <dsp:nvSpPr>
        <dsp:cNvPr id="0" name=""/>
        <dsp:cNvSpPr/>
      </dsp:nvSpPr>
      <dsp:spPr>
        <a:xfrm>
          <a:off x="4385890" y="1428759"/>
          <a:ext cx="4758109" cy="88528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Выделение главные части предмета, определяется  их свойства (цвет, форма, величина)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411819" y="1454688"/>
        <a:ext cx="4706251" cy="833428"/>
      </dsp:txXfrm>
    </dsp:sp>
    <dsp:sp modelId="{DD70948C-80F0-412B-BE8D-D86B9BBD7B1B}">
      <dsp:nvSpPr>
        <dsp:cNvPr id="0" name=""/>
        <dsp:cNvSpPr/>
      </dsp:nvSpPr>
      <dsp:spPr>
        <a:xfrm rot="1043514">
          <a:off x="3659094" y="2853299"/>
          <a:ext cx="806948" cy="46975"/>
        </a:xfrm>
        <a:custGeom>
          <a:avLst/>
          <a:gdLst/>
          <a:ahLst/>
          <a:cxnLst/>
          <a:rect l="0" t="0" r="0" b="0"/>
          <a:pathLst>
            <a:path>
              <a:moveTo>
                <a:pt x="0" y="23487"/>
              </a:moveTo>
              <a:lnTo>
                <a:pt x="806948" y="234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42394" y="2856613"/>
        <a:ext cx="40347" cy="40347"/>
      </dsp:txXfrm>
    </dsp:sp>
    <dsp:sp modelId="{15926342-9FE0-46C9-B4A5-FDE1DE4FCC51}">
      <dsp:nvSpPr>
        <dsp:cNvPr id="0" name=""/>
        <dsp:cNvSpPr/>
      </dsp:nvSpPr>
      <dsp:spPr>
        <a:xfrm>
          <a:off x="4447596" y="2571764"/>
          <a:ext cx="4696403" cy="8512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Определяются пространственные отношения частей относительно к целому и друг к другу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472528" y="2596696"/>
        <a:ext cx="4646539" cy="801382"/>
      </dsp:txXfrm>
    </dsp:sp>
    <dsp:sp modelId="{4D700F0E-6348-4D0B-8746-AE146D5BFA40}">
      <dsp:nvSpPr>
        <dsp:cNvPr id="0" name=""/>
        <dsp:cNvSpPr/>
      </dsp:nvSpPr>
      <dsp:spPr>
        <a:xfrm rot="3744143">
          <a:off x="3283523" y="3383266"/>
          <a:ext cx="1468182" cy="46975"/>
        </a:xfrm>
        <a:custGeom>
          <a:avLst/>
          <a:gdLst/>
          <a:ahLst/>
          <a:cxnLst/>
          <a:rect l="0" t="0" r="0" b="0"/>
          <a:pathLst>
            <a:path>
              <a:moveTo>
                <a:pt x="0" y="23487"/>
              </a:moveTo>
              <a:lnTo>
                <a:pt x="1468182" y="234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980909" y="3370050"/>
        <a:ext cx="73409" cy="73409"/>
      </dsp:txXfrm>
    </dsp:sp>
    <dsp:sp modelId="{3734AE5A-061D-4A6C-B893-1C518A2EADFF}">
      <dsp:nvSpPr>
        <dsp:cNvPr id="0" name=""/>
        <dsp:cNvSpPr/>
      </dsp:nvSpPr>
      <dsp:spPr>
        <a:xfrm>
          <a:off x="4357688" y="3714770"/>
          <a:ext cx="4422022" cy="68510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Повторное восприятие предмета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377754" y="3734836"/>
        <a:ext cx="4381890" cy="6449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3D7FA-0D44-46D3-A385-364FC6C0F8E0}">
      <dsp:nvSpPr>
        <dsp:cNvPr id="0" name=""/>
        <dsp:cNvSpPr/>
      </dsp:nvSpPr>
      <dsp:spPr>
        <a:xfrm>
          <a:off x="7534" y="589653"/>
          <a:ext cx="2251971" cy="15693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Накопление представлений о цвете, форме, величине предметов окружающего мира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53499" y="635618"/>
        <a:ext cx="2160041" cy="1477428"/>
      </dsp:txXfrm>
    </dsp:sp>
    <dsp:sp modelId="{1CF273B2-9172-44D9-BF1E-4784EEA13DD9}">
      <dsp:nvSpPr>
        <dsp:cNvPr id="0" name=""/>
        <dsp:cNvSpPr/>
      </dsp:nvSpPr>
      <dsp:spPr>
        <a:xfrm>
          <a:off x="2457679" y="1095087"/>
          <a:ext cx="477417" cy="5584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latin typeface="Arial" pitchFamily="34" charset="0"/>
            <a:cs typeface="Arial" pitchFamily="34" charset="0"/>
          </a:endParaRPr>
        </a:p>
      </dsp:txBody>
      <dsp:txXfrm>
        <a:off x="2457679" y="1206785"/>
        <a:ext cx="334192" cy="335092"/>
      </dsp:txXfrm>
    </dsp:sp>
    <dsp:sp modelId="{D31E0C7A-187B-4AEC-BF8A-6AB40A54A976}">
      <dsp:nvSpPr>
        <dsp:cNvPr id="0" name=""/>
        <dsp:cNvSpPr/>
      </dsp:nvSpPr>
      <dsp:spPr>
        <a:xfrm>
          <a:off x="3160294" y="698740"/>
          <a:ext cx="2251971" cy="13511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tint val="50000"/>
                <a:satMod val="300000"/>
              </a:schemeClr>
            </a:gs>
            <a:gs pos="35000">
              <a:schemeClr val="accent5">
                <a:hueOff val="-2483469"/>
                <a:satOff val="9953"/>
                <a:lumOff val="2157"/>
                <a:alphaOff val="0"/>
                <a:tint val="37000"/>
                <a:satMod val="30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Усвоение детьми  «сигнального значения» свойств предметов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199869" y="738315"/>
        <a:ext cx="2172821" cy="1272032"/>
      </dsp:txXfrm>
    </dsp:sp>
    <dsp:sp modelId="{32057698-371F-477B-870C-7D8D5BC51D39}">
      <dsp:nvSpPr>
        <dsp:cNvPr id="0" name=""/>
        <dsp:cNvSpPr/>
      </dsp:nvSpPr>
      <dsp:spPr>
        <a:xfrm>
          <a:off x="5715041" y="1071569"/>
          <a:ext cx="477417" cy="5584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6200000" scaled="0"/>
        </a:gradFill>
        <a:ln>
          <a:solidFill>
            <a:srgbClr val="008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715041" y="1183267"/>
        <a:ext cx="334192" cy="335092"/>
      </dsp:txXfrm>
    </dsp:sp>
    <dsp:sp modelId="{93638A4E-5C7E-43B5-972B-574DA6A8F710}">
      <dsp:nvSpPr>
        <dsp:cNvPr id="0" name=""/>
        <dsp:cNvSpPr/>
      </dsp:nvSpPr>
      <dsp:spPr>
        <a:xfrm>
          <a:off x="6313054" y="698740"/>
          <a:ext cx="2251971" cy="13511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Ведущий вид деятельности – действия с предметами</a:t>
          </a:r>
          <a:endParaRPr lang="ru-RU" sz="1800" kern="1200" dirty="0"/>
        </a:p>
      </dsp:txBody>
      <dsp:txXfrm>
        <a:off x="6352629" y="738315"/>
        <a:ext cx="2172821" cy="1272032"/>
      </dsp:txXfrm>
    </dsp:sp>
    <dsp:sp modelId="{368E3070-900F-40BF-8311-AE0DFBCCF523}">
      <dsp:nvSpPr>
        <dsp:cNvPr id="0" name=""/>
        <dsp:cNvSpPr/>
      </dsp:nvSpPr>
      <dsp:spPr>
        <a:xfrm rot="5400000">
          <a:off x="7171422" y="2260469"/>
          <a:ext cx="535234" cy="5584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</a:gradFill>
        <a:ln>
          <a:solidFill>
            <a:srgbClr val="FF0066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7271493" y="2272096"/>
        <a:ext cx="335092" cy="374664"/>
      </dsp:txXfrm>
    </dsp:sp>
    <dsp:sp modelId="{6447D13A-ACBE-4327-BA63-C36A3CE9B181}">
      <dsp:nvSpPr>
        <dsp:cNvPr id="0" name=""/>
        <dsp:cNvSpPr/>
      </dsp:nvSpPr>
      <dsp:spPr>
        <a:xfrm>
          <a:off x="6313054" y="3059800"/>
          <a:ext cx="2251971" cy="13511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50000"/>
                <a:satMod val="300000"/>
              </a:schemeClr>
            </a:gs>
            <a:gs pos="35000">
              <a:schemeClr val="accent5">
                <a:hueOff val="-7450407"/>
                <a:satOff val="29858"/>
                <a:lumOff val="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Формирование элементарных продуктивных действий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6352629" y="3099375"/>
        <a:ext cx="2172821" cy="1272032"/>
      </dsp:txXfrm>
    </dsp:sp>
    <dsp:sp modelId="{CCD23CC2-E22F-48EF-9DDC-62C71811279C}">
      <dsp:nvSpPr>
        <dsp:cNvPr id="0" name=""/>
        <dsp:cNvSpPr/>
      </dsp:nvSpPr>
      <dsp:spPr>
        <a:xfrm rot="10800000">
          <a:off x="5637462" y="3456146"/>
          <a:ext cx="477417" cy="5584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16200000" scaled="0"/>
        </a:gradFill>
        <a:ln>
          <a:solidFill>
            <a:srgbClr val="FF0066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latin typeface="Arial" pitchFamily="34" charset="0"/>
            <a:cs typeface="Arial" pitchFamily="34" charset="0"/>
          </a:endParaRPr>
        </a:p>
      </dsp:txBody>
      <dsp:txXfrm rot="10800000">
        <a:off x="5780687" y="3567844"/>
        <a:ext cx="334192" cy="335092"/>
      </dsp:txXfrm>
    </dsp:sp>
    <dsp:sp modelId="{28E437BE-BBB7-4057-8A34-4A239E542022}">
      <dsp:nvSpPr>
        <dsp:cNvPr id="0" name=""/>
        <dsp:cNvSpPr/>
      </dsp:nvSpPr>
      <dsp:spPr>
        <a:xfrm>
          <a:off x="3160294" y="3059800"/>
          <a:ext cx="2251971" cy="13511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Arial" pitchFamily="34" charset="0"/>
              <a:cs typeface="Arial" pitchFamily="34" charset="0"/>
            </a:rPr>
            <a:t>Формирование полноценного восприятия окружающей действительности</a:t>
          </a:r>
          <a:endParaRPr lang="ru-RU" sz="1700" kern="1200" dirty="0">
            <a:latin typeface="Arial" pitchFamily="34" charset="0"/>
            <a:cs typeface="Arial" pitchFamily="34" charset="0"/>
          </a:endParaRPr>
        </a:p>
      </dsp:txBody>
      <dsp:txXfrm>
        <a:off x="3199869" y="3099375"/>
        <a:ext cx="2172821" cy="1272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CB725-57BC-40F3-A4B4-361E95B2B0F4}">
      <dsp:nvSpPr>
        <dsp:cNvPr id="0" name=""/>
        <dsp:cNvSpPr/>
      </dsp:nvSpPr>
      <dsp:spPr>
        <a:xfrm>
          <a:off x="5299" y="479724"/>
          <a:ext cx="3158829" cy="12635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solidFill>
                <a:schemeClr val="tx1"/>
              </a:solidFill>
            </a:rPr>
            <a:t>Первый этап</a:t>
          </a:r>
          <a:r>
            <a:rPr lang="ru-RU" sz="4200" kern="1200" dirty="0" smtClean="0">
              <a:solidFill>
                <a:schemeClr val="tx1"/>
              </a:solidFill>
            </a:rPr>
            <a:t> </a:t>
          </a:r>
          <a:endParaRPr lang="ru-RU" sz="4200" kern="1200" dirty="0">
            <a:solidFill>
              <a:schemeClr val="tx1"/>
            </a:solidFill>
          </a:endParaRPr>
        </a:p>
      </dsp:txBody>
      <dsp:txXfrm>
        <a:off x="637065" y="479724"/>
        <a:ext cx="1895298" cy="1263531"/>
      </dsp:txXfrm>
    </dsp:sp>
    <dsp:sp modelId="{CA1C1BBE-9C3A-4464-938F-D052F68250D2}">
      <dsp:nvSpPr>
        <dsp:cNvPr id="0" name=""/>
        <dsp:cNvSpPr/>
      </dsp:nvSpPr>
      <dsp:spPr>
        <a:xfrm>
          <a:off x="2753481" y="587125"/>
          <a:ext cx="5383347" cy="104873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освоение сенсомото</a:t>
          </a: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рных </a:t>
          </a:r>
          <a:r>
            <a:rPr lang="ru-RU" sz="2800" b="1" kern="1200" dirty="0" err="1" smtClean="0">
              <a:latin typeface="Arial" pitchFamily="34" charset="0"/>
              <a:cs typeface="Arial" pitchFamily="34" charset="0"/>
            </a:rPr>
            <a:t>предэталонов</a:t>
          </a:r>
          <a:endParaRPr lang="ru-RU" sz="2800" b="1" i="0" kern="1200" dirty="0">
            <a:latin typeface="Arial" pitchFamily="34" charset="0"/>
            <a:cs typeface="Arial" pitchFamily="34" charset="0"/>
          </a:endParaRPr>
        </a:p>
      </dsp:txBody>
      <dsp:txXfrm>
        <a:off x="3277847" y="587125"/>
        <a:ext cx="4334616" cy="1048731"/>
      </dsp:txXfrm>
    </dsp:sp>
    <dsp:sp modelId="{C5F6A2F5-5D60-4406-884E-E803FF2CAC0E}">
      <dsp:nvSpPr>
        <dsp:cNvPr id="0" name=""/>
        <dsp:cNvSpPr/>
      </dsp:nvSpPr>
      <dsp:spPr>
        <a:xfrm>
          <a:off x="5299" y="1920151"/>
          <a:ext cx="3158829" cy="1263531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solidFill>
                <a:schemeClr val="tx1"/>
              </a:solidFill>
            </a:rPr>
            <a:t>Второй этап</a:t>
          </a:r>
          <a:endParaRPr lang="ru-RU" sz="4200" kern="1200" dirty="0">
            <a:solidFill>
              <a:schemeClr val="tx1"/>
            </a:solidFill>
          </a:endParaRPr>
        </a:p>
      </dsp:txBody>
      <dsp:txXfrm>
        <a:off x="637065" y="1920151"/>
        <a:ext cx="1895298" cy="1263531"/>
      </dsp:txXfrm>
    </dsp:sp>
    <dsp:sp modelId="{6403C806-B319-4DC7-84E3-36C822D3715A}">
      <dsp:nvSpPr>
        <dsp:cNvPr id="0" name=""/>
        <dsp:cNvSpPr/>
      </dsp:nvSpPr>
      <dsp:spPr>
        <a:xfrm>
          <a:off x="2753481" y="2027551"/>
          <a:ext cx="5440162" cy="1048731"/>
        </a:xfrm>
        <a:prstGeom prst="chevron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соотнесение качества знакомого предмета с эталоном</a:t>
          </a:r>
          <a:endParaRPr lang="ru-RU" sz="2800" kern="1200" dirty="0">
            <a:latin typeface="Arial" pitchFamily="34" charset="0"/>
            <a:cs typeface="Arial" pitchFamily="34" charset="0"/>
          </a:endParaRPr>
        </a:p>
      </dsp:txBody>
      <dsp:txXfrm>
        <a:off x="3277847" y="2027551"/>
        <a:ext cx="4391431" cy="1048731"/>
      </dsp:txXfrm>
    </dsp:sp>
    <dsp:sp modelId="{4D802B39-A6BB-46B6-9B60-E2DE92750638}">
      <dsp:nvSpPr>
        <dsp:cNvPr id="0" name=""/>
        <dsp:cNvSpPr/>
      </dsp:nvSpPr>
      <dsp:spPr>
        <a:xfrm>
          <a:off x="110388" y="3328142"/>
          <a:ext cx="3158829" cy="1263531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solidFill>
                <a:schemeClr val="tx1"/>
              </a:solidFill>
            </a:rPr>
            <a:t>Третий этап</a:t>
          </a:r>
          <a:endParaRPr lang="ru-RU" sz="4200" kern="1200" dirty="0">
            <a:solidFill>
              <a:schemeClr val="tx1"/>
            </a:solidFill>
          </a:endParaRPr>
        </a:p>
      </dsp:txBody>
      <dsp:txXfrm>
        <a:off x="742154" y="3328142"/>
        <a:ext cx="1895298" cy="1263531"/>
      </dsp:txXfrm>
    </dsp:sp>
    <dsp:sp modelId="{AC859A12-4F99-43B2-9449-7CCA09799901}">
      <dsp:nvSpPr>
        <dsp:cNvPr id="0" name=""/>
        <dsp:cNvSpPr/>
      </dsp:nvSpPr>
      <dsp:spPr>
        <a:xfrm>
          <a:off x="2753481" y="3467977"/>
          <a:ext cx="5599464" cy="1048731"/>
        </a:xfrm>
        <a:prstGeom prst="chevron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усвоение всей системы эталонов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3277847" y="3467977"/>
        <a:ext cx="4550733" cy="10487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CF1C9C-4819-4423-8DD1-5AEC976D59E0}">
      <dsp:nvSpPr>
        <dsp:cNvPr id="0" name=""/>
        <dsp:cNvSpPr/>
      </dsp:nvSpPr>
      <dsp:spPr>
        <a:xfrm>
          <a:off x="395554" y="188632"/>
          <a:ext cx="3710285" cy="8480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Виды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сенсорных ощущений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420392" y="213470"/>
        <a:ext cx="3660609" cy="798346"/>
      </dsp:txXfrm>
    </dsp:sp>
    <dsp:sp modelId="{521D1EB9-FB93-442D-8113-CE396382A28D}">
      <dsp:nvSpPr>
        <dsp:cNvPr id="0" name=""/>
        <dsp:cNvSpPr/>
      </dsp:nvSpPr>
      <dsp:spPr>
        <a:xfrm>
          <a:off x="766583" y="1036655"/>
          <a:ext cx="373403" cy="542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2833"/>
              </a:lnTo>
              <a:lnTo>
                <a:pt x="373403" y="54283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97BF56-8DD7-415E-8720-6D35E6BAFCDA}">
      <dsp:nvSpPr>
        <dsp:cNvPr id="0" name=""/>
        <dsp:cNvSpPr/>
      </dsp:nvSpPr>
      <dsp:spPr>
        <a:xfrm>
          <a:off x="1139986" y="1313961"/>
          <a:ext cx="2968228" cy="531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Визуальные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(зрительные)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1155540" y="1329515"/>
        <a:ext cx="2937120" cy="499945"/>
      </dsp:txXfrm>
    </dsp:sp>
    <dsp:sp modelId="{E41E4BE7-CF4A-4F5C-A6B8-33160FF6FC8C}">
      <dsp:nvSpPr>
        <dsp:cNvPr id="0" name=""/>
        <dsp:cNvSpPr/>
      </dsp:nvSpPr>
      <dsp:spPr>
        <a:xfrm>
          <a:off x="766583" y="1036655"/>
          <a:ext cx="347906" cy="1394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4482"/>
              </a:lnTo>
              <a:lnTo>
                <a:pt x="347906" y="139448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2CFE27-DB97-462F-A469-E0643A6917C3}">
      <dsp:nvSpPr>
        <dsp:cNvPr id="0" name=""/>
        <dsp:cNvSpPr/>
      </dsp:nvSpPr>
      <dsp:spPr>
        <a:xfrm>
          <a:off x="1114489" y="2221163"/>
          <a:ext cx="2968228" cy="419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8"/>
              <a:satOff val="3981"/>
              <a:lumOff val="86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осязательные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1126789" y="2233463"/>
        <a:ext cx="2943628" cy="395348"/>
      </dsp:txXfrm>
    </dsp:sp>
    <dsp:sp modelId="{23FC821B-5470-471D-BA4D-75197523DA4A}">
      <dsp:nvSpPr>
        <dsp:cNvPr id="0" name=""/>
        <dsp:cNvSpPr/>
      </dsp:nvSpPr>
      <dsp:spPr>
        <a:xfrm>
          <a:off x="766583" y="1036655"/>
          <a:ext cx="373403" cy="2393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3393"/>
              </a:lnTo>
              <a:lnTo>
                <a:pt x="373403" y="239339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3A8E9-2034-44D7-B350-2F22D39088A6}">
      <dsp:nvSpPr>
        <dsp:cNvPr id="0" name=""/>
        <dsp:cNvSpPr/>
      </dsp:nvSpPr>
      <dsp:spPr>
        <a:xfrm>
          <a:off x="1139986" y="3192534"/>
          <a:ext cx="2968228" cy="4750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обонятельные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1153899" y="3206447"/>
        <a:ext cx="2940402" cy="447201"/>
      </dsp:txXfrm>
    </dsp:sp>
    <dsp:sp modelId="{318A0D56-178A-477F-B6E5-CA9B22EBC8BF}">
      <dsp:nvSpPr>
        <dsp:cNvPr id="0" name=""/>
        <dsp:cNvSpPr/>
      </dsp:nvSpPr>
      <dsp:spPr>
        <a:xfrm>
          <a:off x="766583" y="1036655"/>
          <a:ext cx="373403" cy="3315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5111"/>
              </a:lnTo>
              <a:lnTo>
                <a:pt x="373403" y="331511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758EEC-23A2-430A-A058-F2C8FB899AED}">
      <dsp:nvSpPr>
        <dsp:cNvPr id="0" name=""/>
        <dsp:cNvSpPr/>
      </dsp:nvSpPr>
      <dsp:spPr>
        <a:xfrm>
          <a:off x="1139986" y="4131348"/>
          <a:ext cx="2968228" cy="4408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980163"/>
              <a:satOff val="11943"/>
              <a:lumOff val="258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слуховые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1152898" y="4144260"/>
        <a:ext cx="2942404" cy="415013"/>
      </dsp:txXfrm>
    </dsp:sp>
    <dsp:sp modelId="{F2C87E36-D9F4-487D-B3D5-A8EE9B392850}">
      <dsp:nvSpPr>
        <dsp:cNvPr id="0" name=""/>
        <dsp:cNvSpPr/>
      </dsp:nvSpPr>
      <dsp:spPr>
        <a:xfrm>
          <a:off x="766583" y="1036655"/>
          <a:ext cx="373403" cy="4283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83208"/>
              </a:lnTo>
              <a:lnTo>
                <a:pt x="373403" y="42832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179AA-1D69-4E97-84C3-ADA5BC430CD0}">
      <dsp:nvSpPr>
        <dsp:cNvPr id="0" name=""/>
        <dsp:cNvSpPr/>
      </dsp:nvSpPr>
      <dsp:spPr>
        <a:xfrm>
          <a:off x="1139986" y="5035971"/>
          <a:ext cx="2968228" cy="5677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вкусовые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1156616" y="5052601"/>
        <a:ext cx="2934968" cy="534524"/>
      </dsp:txXfrm>
    </dsp:sp>
    <dsp:sp modelId="{5A7126C3-9B82-4E93-8DDB-3DA20C5BE2E8}">
      <dsp:nvSpPr>
        <dsp:cNvPr id="0" name=""/>
        <dsp:cNvSpPr/>
      </dsp:nvSpPr>
      <dsp:spPr>
        <a:xfrm>
          <a:off x="5076042" y="188632"/>
          <a:ext cx="3710285" cy="5932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понятия</a:t>
          </a:r>
          <a:endParaRPr lang="ru-RU" sz="3300" kern="1200" dirty="0"/>
        </a:p>
      </dsp:txBody>
      <dsp:txXfrm>
        <a:off x="5093417" y="206007"/>
        <a:ext cx="3675535" cy="558468"/>
      </dsp:txXfrm>
    </dsp:sp>
    <dsp:sp modelId="{E13DFF1C-0C12-4738-9C61-24E22361B1BA}">
      <dsp:nvSpPr>
        <dsp:cNvPr id="0" name=""/>
        <dsp:cNvSpPr/>
      </dsp:nvSpPr>
      <dsp:spPr>
        <a:xfrm>
          <a:off x="5447070" y="781851"/>
          <a:ext cx="330771" cy="487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81"/>
              </a:lnTo>
              <a:lnTo>
                <a:pt x="330771" y="48728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E51A8C-7DEA-4D8F-AF89-D2DFA44C50D4}">
      <dsp:nvSpPr>
        <dsp:cNvPr id="0" name=""/>
        <dsp:cNvSpPr/>
      </dsp:nvSpPr>
      <dsp:spPr>
        <a:xfrm>
          <a:off x="5777842" y="1059157"/>
          <a:ext cx="2968228" cy="419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33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ВЕЛИЧИНА</a:t>
          </a:r>
          <a:endParaRPr lang="ru-RU" sz="2300" kern="1200" dirty="0"/>
        </a:p>
      </dsp:txBody>
      <dsp:txXfrm>
        <a:off x="5790142" y="1071457"/>
        <a:ext cx="2943628" cy="395348"/>
      </dsp:txXfrm>
    </dsp:sp>
    <dsp:sp modelId="{98163393-BDF4-4EB4-8DF8-E89088E4AA89}">
      <dsp:nvSpPr>
        <dsp:cNvPr id="0" name=""/>
        <dsp:cNvSpPr/>
      </dsp:nvSpPr>
      <dsp:spPr>
        <a:xfrm>
          <a:off x="5447070" y="781851"/>
          <a:ext cx="330771" cy="14143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4360"/>
              </a:lnTo>
              <a:lnTo>
                <a:pt x="330771" y="141436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7FE47A-FBDD-43FE-BAA8-3A0F2602F1B6}">
      <dsp:nvSpPr>
        <dsp:cNvPr id="0" name=""/>
        <dsp:cNvSpPr/>
      </dsp:nvSpPr>
      <dsp:spPr>
        <a:xfrm>
          <a:off x="5777842" y="1942892"/>
          <a:ext cx="2968228" cy="5066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8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ФОРМА</a:t>
          </a:r>
          <a:endParaRPr lang="ru-RU" sz="2300" kern="1200" dirty="0"/>
        </a:p>
      </dsp:txBody>
      <dsp:txXfrm>
        <a:off x="5792681" y="1957731"/>
        <a:ext cx="2938550" cy="476961"/>
      </dsp:txXfrm>
    </dsp:sp>
    <dsp:sp modelId="{F5E08452-078B-4333-93A2-78BCCF16DBB0}">
      <dsp:nvSpPr>
        <dsp:cNvPr id="0" name=""/>
        <dsp:cNvSpPr/>
      </dsp:nvSpPr>
      <dsp:spPr>
        <a:xfrm>
          <a:off x="5447070" y="781851"/>
          <a:ext cx="330771" cy="2420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20719"/>
              </a:lnTo>
              <a:lnTo>
                <a:pt x="330771" y="242071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F9F0C-0F69-4A7C-88CD-FA4F2B4D13AD}">
      <dsp:nvSpPr>
        <dsp:cNvPr id="0" name=""/>
        <dsp:cNvSpPr/>
      </dsp:nvSpPr>
      <dsp:spPr>
        <a:xfrm>
          <a:off x="5777842" y="2913317"/>
          <a:ext cx="2968228" cy="5785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ЦВЕТ</a:t>
          </a:r>
          <a:endParaRPr lang="ru-RU" sz="2300" kern="1200" dirty="0"/>
        </a:p>
      </dsp:txBody>
      <dsp:txXfrm>
        <a:off x="5794786" y="2930261"/>
        <a:ext cx="2934340" cy="544619"/>
      </dsp:txXfrm>
    </dsp:sp>
    <dsp:sp modelId="{15A893B6-2A3C-46B0-A2C4-011F41FB1478}">
      <dsp:nvSpPr>
        <dsp:cNvPr id="0" name=""/>
        <dsp:cNvSpPr/>
      </dsp:nvSpPr>
      <dsp:spPr>
        <a:xfrm>
          <a:off x="5447070" y="781851"/>
          <a:ext cx="330771" cy="3458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8672"/>
              </a:lnTo>
              <a:lnTo>
                <a:pt x="330771" y="345867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59B2F-35AA-4FF4-B6EA-C690F991FC7D}">
      <dsp:nvSpPr>
        <dsp:cNvPr id="0" name=""/>
        <dsp:cNvSpPr/>
      </dsp:nvSpPr>
      <dsp:spPr>
        <a:xfrm>
          <a:off x="5777842" y="3955610"/>
          <a:ext cx="2968228" cy="569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ЗВУК</a:t>
          </a:r>
          <a:endParaRPr lang="ru-RU" sz="2300" kern="1200" dirty="0"/>
        </a:p>
      </dsp:txBody>
      <dsp:txXfrm>
        <a:off x="5794532" y="3972300"/>
        <a:ext cx="2934848" cy="536445"/>
      </dsp:txXfrm>
    </dsp:sp>
    <dsp:sp modelId="{8E79A7D4-907B-428B-B0EF-A1EB66EEEFA7}">
      <dsp:nvSpPr>
        <dsp:cNvPr id="0" name=""/>
        <dsp:cNvSpPr/>
      </dsp:nvSpPr>
      <dsp:spPr>
        <a:xfrm>
          <a:off x="5447070" y="781851"/>
          <a:ext cx="330771" cy="4482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82887"/>
              </a:lnTo>
              <a:lnTo>
                <a:pt x="330771" y="448288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608F29-9F52-4C85-B4C3-8DBFC45F6E7A}">
      <dsp:nvSpPr>
        <dsp:cNvPr id="0" name=""/>
        <dsp:cNvSpPr/>
      </dsp:nvSpPr>
      <dsp:spPr>
        <a:xfrm>
          <a:off x="5777842" y="4989221"/>
          <a:ext cx="2968228" cy="5510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ВКУС</a:t>
          </a:r>
          <a:endParaRPr lang="ru-RU" sz="2300" kern="1200" dirty="0"/>
        </a:p>
      </dsp:txBody>
      <dsp:txXfrm>
        <a:off x="5793981" y="5005360"/>
        <a:ext cx="2935950" cy="518754"/>
      </dsp:txXfrm>
    </dsp:sp>
    <dsp:sp modelId="{208BB2A4-AB49-4B98-A824-55F3AFDE394B}">
      <dsp:nvSpPr>
        <dsp:cNvPr id="0" name=""/>
        <dsp:cNvSpPr/>
      </dsp:nvSpPr>
      <dsp:spPr>
        <a:xfrm>
          <a:off x="5447070" y="781851"/>
          <a:ext cx="330771" cy="5505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5228"/>
              </a:lnTo>
              <a:lnTo>
                <a:pt x="330771" y="550522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4411F-A5D0-4E1B-BE1B-34D0BE748AFA}">
      <dsp:nvSpPr>
        <dsp:cNvPr id="0" name=""/>
        <dsp:cNvSpPr/>
      </dsp:nvSpPr>
      <dsp:spPr>
        <a:xfrm>
          <a:off x="5777842" y="6004040"/>
          <a:ext cx="2968228" cy="5660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FF0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ЗАПАХ</a:t>
          </a:r>
          <a:endParaRPr lang="ru-RU" sz="2300" kern="1200" dirty="0"/>
        </a:p>
      </dsp:txBody>
      <dsp:txXfrm>
        <a:off x="5794422" y="6020620"/>
        <a:ext cx="2935068" cy="5329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4A34C-B1E2-4205-BB62-8D5F2CB3CDFB}">
      <dsp:nvSpPr>
        <dsp:cNvPr id="0" name=""/>
        <dsp:cNvSpPr/>
      </dsp:nvSpPr>
      <dsp:spPr>
        <a:xfrm rot="5400000">
          <a:off x="-274112" y="276699"/>
          <a:ext cx="1827419" cy="1279193"/>
        </a:xfrm>
        <a:prstGeom prst="chevron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1</a:t>
          </a:r>
          <a:endParaRPr lang="ru-RU" sz="3100" b="1" kern="12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sp:txBody>
      <dsp:txXfrm rot="-5400000">
        <a:off x="2" y="642183"/>
        <a:ext cx="1279193" cy="548226"/>
      </dsp:txXfrm>
    </dsp:sp>
    <dsp:sp modelId="{042206E9-4F25-4D13-A430-1D66D1C2995D}">
      <dsp:nvSpPr>
        <dsp:cNvPr id="0" name=""/>
        <dsp:cNvSpPr/>
      </dsp:nvSpPr>
      <dsp:spPr>
        <a:xfrm rot="5400000">
          <a:off x="4026652" y="-2657275"/>
          <a:ext cx="1012630" cy="65075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формирование у детей системы </a:t>
          </a: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перцептивных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 (обследовательских) действий;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 rot="-5400000">
        <a:off x="1279194" y="139616"/>
        <a:ext cx="6458115" cy="913764"/>
      </dsp:txXfrm>
    </dsp:sp>
    <dsp:sp modelId="{42DCE8B6-FFA2-4581-930A-0E9FCCD78F2B}">
      <dsp:nvSpPr>
        <dsp:cNvPr id="0" name=""/>
        <dsp:cNvSpPr/>
      </dsp:nvSpPr>
      <dsp:spPr>
        <a:xfrm rot="5400000">
          <a:off x="-274112" y="1948923"/>
          <a:ext cx="1827419" cy="1279193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  <a:latin typeface="Arial Black" pitchFamily="34" charset="0"/>
            </a:rPr>
            <a:t>2</a:t>
          </a:r>
          <a:endParaRPr lang="ru-RU" sz="3100" kern="1200" dirty="0">
            <a:solidFill>
              <a:srgbClr val="002060"/>
            </a:solidFill>
            <a:latin typeface="Arial Black" pitchFamily="34" charset="0"/>
          </a:endParaRPr>
        </a:p>
      </dsp:txBody>
      <dsp:txXfrm rot="-5400000">
        <a:off x="2" y="2314407"/>
        <a:ext cx="1279193" cy="548226"/>
      </dsp:txXfrm>
    </dsp:sp>
    <dsp:sp modelId="{145449CB-C33F-4CD6-A43F-EF5B50C9348E}">
      <dsp:nvSpPr>
        <dsp:cNvPr id="0" name=""/>
        <dsp:cNvSpPr/>
      </dsp:nvSpPr>
      <dsp:spPr>
        <a:xfrm rot="5400000">
          <a:off x="3939056" y="-1021655"/>
          <a:ext cx="1187822" cy="65075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формирование у детей системы сенсорных эталонов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 rot="-5400000">
        <a:off x="1279194" y="1696192"/>
        <a:ext cx="6449563" cy="1071852"/>
      </dsp:txXfrm>
    </dsp:sp>
    <dsp:sp modelId="{A1847CA3-D979-4FDF-BA3E-0E7C7DD72107}">
      <dsp:nvSpPr>
        <dsp:cNvPr id="0" name=""/>
        <dsp:cNvSpPr/>
      </dsp:nvSpPr>
      <dsp:spPr>
        <a:xfrm rot="5400000">
          <a:off x="-274112" y="3547940"/>
          <a:ext cx="1827419" cy="1279193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  <a:latin typeface="Arial Black" pitchFamily="34" charset="0"/>
            </a:rPr>
            <a:t>3</a:t>
          </a:r>
          <a:endParaRPr lang="ru-RU" sz="3100" kern="1200" dirty="0">
            <a:solidFill>
              <a:srgbClr val="002060"/>
            </a:solidFill>
            <a:latin typeface="Arial Black" pitchFamily="34" charset="0"/>
          </a:endParaRPr>
        </a:p>
      </dsp:txBody>
      <dsp:txXfrm rot="-5400000">
        <a:off x="2" y="3913424"/>
        <a:ext cx="1279193" cy="548226"/>
      </dsp:txXfrm>
    </dsp:sp>
    <dsp:sp modelId="{62103B09-A7A9-432E-A999-814171AA546F}">
      <dsp:nvSpPr>
        <dsp:cNvPr id="0" name=""/>
        <dsp:cNvSpPr/>
      </dsp:nvSpPr>
      <dsp:spPr>
        <a:xfrm rot="5400000">
          <a:off x="3939056" y="613964"/>
          <a:ext cx="1187822" cy="65075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формирование у детей умения самостоятельно применять систему </a:t>
          </a: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перцептивных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 действий и систему сенсорных: эталонов в практической к познавательной деятельности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 rot="-5400000">
        <a:off x="1279194" y="3331812"/>
        <a:ext cx="6449563" cy="10718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23DA56-1EC2-4168-9BD5-D234278245F4}">
      <dsp:nvSpPr>
        <dsp:cNvPr id="0" name=""/>
        <dsp:cNvSpPr/>
      </dsp:nvSpPr>
      <dsp:spPr>
        <a:xfrm>
          <a:off x="0" y="0"/>
          <a:ext cx="8176422" cy="2721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0B0DC-C3BA-48D9-B1EB-C6D4F4E71CBF}">
      <dsp:nvSpPr>
        <dsp:cNvPr id="0" name=""/>
        <dsp:cNvSpPr/>
      </dsp:nvSpPr>
      <dsp:spPr>
        <a:xfrm>
          <a:off x="249045" y="291501"/>
          <a:ext cx="2399478" cy="21388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F98C24-FC10-4F41-B6D4-8B3FF5B7A4A0}">
      <dsp:nvSpPr>
        <dsp:cNvPr id="0" name=""/>
        <dsp:cNvSpPr/>
      </dsp:nvSpPr>
      <dsp:spPr>
        <a:xfrm rot="10800000">
          <a:off x="249045" y="2721902"/>
          <a:ext cx="2399478" cy="3326769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1-1,5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Ориентируется в 2-х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контрастных величинах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предметов с разницей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 в 3 см.</a:t>
          </a:r>
          <a:endParaRPr lang="ru-RU" sz="2000" b="0" kern="1200" dirty="0" smtClean="0"/>
        </a:p>
      </dsp:txBody>
      <dsp:txXfrm rot="10800000">
        <a:off x="322837" y="2721902"/>
        <a:ext cx="2251894" cy="3252977"/>
      </dsp:txXfrm>
    </dsp:sp>
    <dsp:sp modelId="{863E23E9-DAAC-4E03-A9C0-7938F6633EA6}">
      <dsp:nvSpPr>
        <dsp:cNvPr id="0" name=""/>
        <dsp:cNvSpPr/>
      </dsp:nvSpPr>
      <dsp:spPr>
        <a:xfrm>
          <a:off x="2891111" y="218625"/>
          <a:ext cx="2399478" cy="214181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16BE23-AB88-48B3-8C27-47FCF256A9BB}">
      <dsp:nvSpPr>
        <dsp:cNvPr id="0" name=""/>
        <dsp:cNvSpPr/>
      </dsp:nvSpPr>
      <dsp:spPr>
        <a:xfrm rot="10800000">
          <a:off x="2888471" y="2721902"/>
          <a:ext cx="2399478" cy="3326769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1,6-2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Ориентируется в трёх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контрастных величинах с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разницей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Arial" pitchFamily="34" charset="0"/>
              <a:cs typeface="Arial" pitchFamily="34" charset="0"/>
            </a:rPr>
            <a:t> в 3 см.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2962263" y="2721902"/>
        <a:ext cx="2251894" cy="3252977"/>
      </dsp:txXfrm>
    </dsp:sp>
    <dsp:sp modelId="{E58E3E10-C998-4383-B403-8C8C7D960E0B}">
      <dsp:nvSpPr>
        <dsp:cNvPr id="0" name=""/>
        <dsp:cNvSpPr/>
      </dsp:nvSpPr>
      <dsp:spPr>
        <a:xfrm>
          <a:off x="5527898" y="357497"/>
          <a:ext cx="2399478" cy="199606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6CBB2E-3720-4130-8892-DA021BE6E6BA}">
      <dsp:nvSpPr>
        <dsp:cNvPr id="0" name=""/>
        <dsp:cNvSpPr/>
      </dsp:nvSpPr>
      <dsp:spPr>
        <a:xfrm rot="10800000">
          <a:off x="5656138" y="2705634"/>
          <a:ext cx="2221173" cy="334846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2-3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" pitchFamily="34" charset="0"/>
              <a:cs typeface="Arial" pitchFamily="34" charset="0"/>
            </a:rPr>
            <a:t>Соотнесение предметов по величине, дифференциация среди множества (трех величин), называние (большой, средний, маленький)</a:t>
          </a:r>
          <a:endParaRPr lang="ru-RU" sz="1600" b="0" kern="1200" dirty="0">
            <a:latin typeface="Arial" pitchFamily="34" charset="0"/>
            <a:cs typeface="Arial" pitchFamily="34" charset="0"/>
          </a:endParaRPr>
        </a:p>
      </dsp:txBody>
      <dsp:txXfrm rot="10800000">
        <a:off x="5724447" y="2705634"/>
        <a:ext cx="2084555" cy="32801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8C704-D54E-4B28-96F9-556FE8CB85AA}">
      <dsp:nvSpPr>
        <dsp:cNvPr id="0" name=""/>
        <dsp:cNvSpPr/>
      </dsp:nvSpPr>
      <dsp:spPr>
        <a:xfrm>
          <a:off x="0" y="0"/>
          <a:ext cx="9144000" cy="2571768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3D3D0E-B763-43E8-847D-3096501D0EA8}">
      <dsp:nvSpPr>
        <dsp:cNvPr id="0" name=""/>
        <dsp:cNvSpPr/>
      </dsp:nvSpPr>
      <dsp:spPr>
        <a:xfrm>
          <a:off x="536720" y="306872"/>
          <a:ext cx="2161249" cy="194197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21A2F-2BCB-4150-8062-AA10FB149B93}">
      <dsp:nvSpPr>
        <dsp:cNvPr id="0" name=""/>
        <dsp:cNvSpPr/>
      </dsp:nvSpPr>
      <dsp:spPr>
        <a:xfrm rot="10800000">
          <a:off x="274319" y="2547698"/>
          <a:ext cx="2686050" cy="3175364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1-1,5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показывает по образцу предметы заданной формы (шар, кубик, кирпичик.)</a:t>
          </a:r>
          <a:endParaRPr lang="ru-RU" sz="2000" b="0" kern="1200" dirty="0">
            <a:latin typeface="Arial" pitchFamily="34" charset="0"/>
            <a:cs typeface="Arial" pitchFamily="34" charset="0"/>
          </a:endParaRPr>
        </a:p>
      </dsp:txBody>
      <dsp:txXfrm rot="10800000">
        <a:off x="356924" y="2547698"/>
        <a:ext cx="2520840" cy="3092759"/>
      </dsp:txXfrm>
    </dsp:sp>
    <dsp:sp modelId="{6A6CEC48-FEDA-4E04-AB93-51D79DD144D8}">
      <dsp:nvSpPr>
        <dsp:cNvPr id="0" name=""/>
        <dsp:cNvSpPr/>
      </dsp:nvSpPr>
      <dsp:spPr>
        <a:xfrm>
          <a:off x="3346664" y="340092"/>
          <a:ext cx="2450671" cy="18915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148B4D-D237-401F-B22F-8E039CE1CDA6}">
      <dsp:nvSpPr>
        <dsp:cNvPr id="0" name=""/>
        <dsp:cNvSpPr/>
      </dsp:nvSpPr>
      <dsp:spPr>
        <a:xfrm rot="10800000">
          <a:off x="3228974" y="2571767"/>
          <a:ext cx="2686050" cy="314327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1,6-2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Arial" pitchFamily="34" charset="0"/>
              <a:cs typeface="Arial" pitchFamily="34" charset="0"/>
            </a:rPr>
            <a:t>соотносит эталон формы с предметом такой формы, подбирает геометрическую фигуру по словесной инструкции</a:t>
          </a:r>
          <a:endParaRPr lang="ru-RU" sz="1900" b="0" kern="1200" dirty="0">
            <a:latin typeface="Arial" pitchFamily="34" charset="0"/>
            <a:cs typeface="Arial" pitchFamily="34" charset="0"/>
          </a:endParaRPr>
        </a:p>
      </dsp:txBody>
      <dsp:txXfrm rot="10800000">
        <a:off x="3311579" y="2571767"/>
        <a:ext cx="2520840" cy="3060667"/>
      </dsp:txXfrm>
    </dsp:sp>
    <dsp:sp modelId="{46C70DBC-EC4C-4032-AD73-64BC497D4331}">
      <dsp:nvSpPr>
        <dsp:cNvPr id="0" name=""/>
        <dsp:cNvSpPr/>
      </dsp:nvSpPr>
      <dsp:spPr>
        <a:xfrm>
          <a:off x="6228688" y="482947"/>
          <a:ext cx="2595933" cy="160470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18449-AE9F-4A6A-B766-EF7700833B08}">
      <dsp:nvSpPr>
        <dsp:cNvPr id="0" name=""/>
        <dsp:cNvSpPr/>
      </dsp:nvSpPr>
      <dsp:spPr>
        <a:xfrm rot="10800000">
          <a:off x="6228191" y="2536327"/>
          <a:ext cx="2686050" cy="3145598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2,1-3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соотносит, дифференцирует по форме и называет круг, квадрат, овал, прямоугольник, треугольник, учится выделять форму в окружающей среде, локализовать заданную форму среди множества (3-4 предметов).</a:t>
          </a:r>
          <a:endParaRPr lang="ru-RU" sz="1400" b="0" kern="1200" dirty="0">
            <a:latin typeface="Arial" pitchFamily="34" charset="0"/>
            <a:cs typeface="Arial" pitchFamily="34" charset="0"/>
          </a:endParaRPr>
        </a:p>
      </dsp:txBody>
      <dsp:txXfrm rot="10800000">
        <a:off x="6310796" y="2536327"/>
        <a:ext cx="2520840" cy="306299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04CD8-69E2-4114-AFA2-9F19D5A302E4}">
      <dsp:nvSpPr>
        <dsp:cNvPr id="0" name=""/>
        <dsp:cNvSpPr/>
      </dsp:nvSpPr>
      <dsp:spPr>
        <a:xfrm>
          <a:off x="0" y="0"/>
          <a:ext cx="8358246" cy="2700345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87ADBB-9535-4862-AF13-D6B6B864A578}">
      <dsp:nvSpPr>
        <dsp:cNvPr id="0" name=""/>
        <dsp:cNvSpPr/>
      </dsp:nvSpPr>
      <dsp:spPr>
        <a:xfrm>
          <a:off x="250747" y="331983"/>
          <a:ext cx="2455234" cy="227170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B7243-0B88-437F-825D-91A060882FE8}">
      <dsp:nvSpPr>
        <dsp:cNvPr id="0" name=""/>
        <dsp:cNvSpPr/>
      </dsp:nvSpPr>
      <dsp:spPr>
        <a:xfrm rot="10800000">
          <a:off x="182405" y="2787794"/>
          <a:ext cx="2445733" cy="2981502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1-1,5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показывает по образцу предметы заданного цвета (красного, синего и желтого цвета)</a:t>
          </a:r>
          <a:endParaRPr lang="ru-RU" sz="2000" b="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10800000">
        <a:off x="257620" y="2787794"/>
        <a:ext cx="2295303" cy="2906287"/>
      </dsp:txXfrm>
    </dsp:sp>
    <dsp:sp modelId="{E2A37C59-8CCA-4ABB-852C-A2289F1D1C49}">
      <dsp:nvSpPr>
        <dsp:cNvPr id="0" name=""/>
        <dsp:cNvSpPr/>
      </dsp:nvSpPr>
      <dsp:spPr>
        <a:xfrm>
          <a:off x="2951505" y="473848"/>
          <a:ext cx="2455234" cy="19802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99D4C6-FF89-42F3-9439-1A4074D20FB3}">
      <dsp:nvSpPr>
        <dsp:cNvPr id="0" name=""/>
        <dsp:cNvSpPr/>
      </dsp:nvSpPr>
      <dsp:spPr>
        <a:xfrm rot="10800000">
          <a:off x="3062703" y="2787794"/>
          <a:ext cx="2280225" cy="2996948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rgbClr val="00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1,6-2 года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Ориентируется в 3-х основных цветах (подбор к образцу однородных парных предметов</a:t>
          </a:r>
          <a:endParaRPr lang="ru-RU" sz="1800" b="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10800000">
        <a:off x="3132828" y="2787794"/>
        <a:ext cx="2139975" cy="2926823"/>
      </dsp:txXfrm>
    </dsp:sp>
    <dsp:sp modelId="{EBB5667D-4968-41B4-8ACB-61B5B3F75874}">
      <dsp:nvSpPr>
        <dsp:cNvPr id="0" name=""/>
        <dsp:cNvSpPr/>
      </dsp:nvSpPr>
      <dsp:spPr>
        <a:xfrm>
          <a:off x="5652263" y="477710"/>
          <a:ext cx="2455234" cy="19802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2D57A2-CA9D-4E0A-81C7-5636EE58FAC8}">
      <dsp:nvSpPr>
        <dsp:cNvPr id="0" name=""/>
        <dsp:cNvSpPr/>
      </dsp:nvSpPr>
      <dsp:spPr>
        <a:xfrm rot="10800000">
          <a:off x="5727001" y="2787794"/>
          <a:ext cx="2446788" cy="2981502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tx1">
              <a:lumMod val="95000"/>
              <a:lumOff val="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2,1-3 года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Соотносит, дифференцирует по цвету и называет 4 основных цвета (красный, желтый, синий, зеленый), а так же черный и белый цвета.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10800000">
        <a:off x="5802248" y="2787794"/>
        <a:ext cx="2296294" cy="29062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2F72C-570F-46CB-9310-E11D24148356}">
      <dsp:nvSpPr>
        <dsp:cNvPr id="0" name=""/>
        <dsp:cNvSpPr/>
      </dsp:nvSpPr>
      <dsp:spPr>
        <a:xfrm>
          <a:off x="0" y="259441"/>
          <a:ext cx="8786874" cy="2310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33C271-F3A9-4975-A54E-F5F811545D00}">
      <dsp:nvSpPr>
        <dsp:cNvPr id="0" name=""/>
        <dsp:cNvSpPr/>
      </dsp:nvSpPr>
      <dsp:spPr>
        <a:xfrm>
          <a:off x="517077" y="481254"/>
          <a:ext cx="1823845" cy="17865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4A0FC4-A141-4C66-9CC1-C4F5287E8176}">
      <dsp:nvSpPr>
        <dsp:cNvPr id="0" name=""/>
        <dsp:cNvSpPr/>
      </dsp:nvSpPr>
      <dsp:spPr>
        <a:xfrm rot="10800000">
          <a:off x="179896" y="2749495"/>
          <a:ext cx="2484029" cy="3204974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1-1,5 года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latin typeface="Arial" pitchFamily="34" charset="0"/>
              <a:cs typeface="Arial" pitchFamily="34" charset="0"/>
            </a:rPr>
            <a:t>Переносит действия, разученные с одним предметом, на другой:  кормит мишку, куклу, лошадку, собачку и т.д.; водит киску, куклу, мишку, зайку  и так далее.</a:t>
          </a:r>
          <a:endParaRPr lang="ru-RU" sz="1600" b="0" i="0" kern="1200" dirty="0">
            <a:latin typeface="Arial" pitchFamily="34" charset="0"/>
            <a:cs typeface="Arial" pitchFamily="34" charset="0"/>
          </a:endParaRPr>
        </a:p>
      </dsp:txBody>
      <dsp:txXfrm rot="10800000">
        <a:off x="256288" y="2749495"/>
        <a:ext cx="2331245" cy="3128582"/>
      </dsp:txXfrm>
    </dsp:sp>
    <dsp:sp modelId="{D85C17B7-8CF9-4D20-B24F-16D62BAD4FA2}">
      <dsp:nvSpPr>
        <dsp:cNvPr id="0" name=""/>
        <dsp:cNvSpPr/>
      </dsp:nvSpPr>
      <dsp:spPr>
        <a:xfrm>
          <a:off x="3205020" y="409253"/>
          <a:ext cx="2361660" cy="187734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91BAF9-A269-4B88-8BED-0E8AA597CB77}">
      <dsp:nvSpPr>
        <dsp:cNvPr id="0" name=""/>
        <dsp:cNvSpPr/>
      </dsp:nvSpPr>
      <dsp:spPr>
        <a:xfrm rot="10800000">
          <a:off x="2938084" y="2769653"/>
          <a:ext cx="2876843" cy="3120056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1,6-2 года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*узнает и показывает по словесной установке реальные предметы и их изображения, *выделение частей предмета по словесной инструкции взрослого,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 *знает назначение предметов, при помощи взрослого учатся *целостно воспринимать предмет, используя все анализаторы, 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*выделять признаки предмета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 rot="10800000">
        <a:off x="3026557" y="2769653"/>
        <a:ext cx="2699897" cy="3031583"/>
      </dsp:txXfrm>
    </dsp:sp>
    <dsp:sp modelId="{6566C7B0-ACE2-4BA1-BDCC-50C882090782}">
      <dsp:nvSpPr>
        <dsp:cNvPr id="0" name=""/>
        <dsp:cNvSpPr/>
      </dsp:nvSpPr>
      <dsp:spPr>
        <a:xfrm>
          <a:off x="6743976" y="510348"/>
          <a:ext cx="1380470" cy="18253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0EE09C-CF96-44F5-889F-23F4CA2F9735}">
      <dsp:nvSpPr>
        <dsp:cNvPr id="0" name=""/>
        <dsp:cNvSpPr/>
      </dsp:nvSpPr>
      <dsp:spPr>
        <a:xfrm rot="10800000">
          <a:off x="6073505" y="2828441"/>
          <a:ext cx="2540097" cy="3020097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2,1-3 года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: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*учатся подбирать парные картинки,  *соотносят реальные предметы с их изображением,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*умеют группировать сходные предметы по назначению, *самостоятельно выделяют части предмета, называют их, *обобщают несколько однородных предметов.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 rot="10800000">
        <a:off x="6151622" y="2828441"/>
        <a:ext cx="2383863" cy="29419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047CE-802C-488C-B0B0-712F79AA05C0}">
      <dsp:nvSpPr>
        <dsp:cNvPr id="0" name=""/>
        <dsp:cNvSpPr/>
      </dsp:nvSpPr>
      <dsp:spPr>
        <a:xfrm>
          <a:off x="642941" y="0"/>
          <a:ext cx="7286676" cy="3143272"/>
        </a:xfrm>
        <a:prstGeom prst="rightArrow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C34992-14EC-4C6D-A1B9-360200B19591}">
      <dsp:nvSpPr>
        <dsp:cNvPr id="0" name=""/>
        <dsp:cNvSpPr/>
      </dsp:nvSpPr>
      <dsp:spPr>
        <a:xfrm>
          <a:off x="2717" y="942981"/>
          <a:ext cx="2369811" cy="12573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Опознание простых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предметных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изображений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64094" y="1004358"/>
        <a:ext cx="2247057" cy="1134554"/>
      </dsp:txXfrm>
    </dsp:sp>
    <dsp:sp modelId="{4C1A7C6F-7950-4538-AA52-CE23472A8E72}">
      <dsp:nvSpPr>
        <dsp:cNvPr id="0" name=""/>
        <dsp:cNvSpPr/>
      </dsp:nvSpPr>
      <dsp:spPr>
        <a:xfrm>
          <a:off x="2779258" y="942981"/>
          <a:ext cx="2691927" cy="12573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Опознание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сложных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предметных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изображений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840635" y="1004358"/>
        <a:ext cx="2569173" cy="1134554"/>
      </dsp:txXfrm>
    </dsp:sp>
    <dsp:sp modelId="{4F95C235-2405-4B67-89B4-4356B28833FE}">
      <dsp:nvSpPr>
        <dsp:cNvPr id="0" name=""/>
        <dsp:cNvSpPr/>
      </dsp:nvSpPr>
      <dsp:spPr>
        <a:xfrm>
          <a:off x="5877914" y="942981"/>
          <a:ext cx="2691927" cy="12573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Чтение простейших сюжетных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изображений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5939291" y="1004358"/>
        <a:ext cx="2569173" cy="1134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#3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#4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19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в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46629" cy="67362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214290"/>
            <a:ext cx="8340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Государственное бюджетное дошкольное образовательное учреждение детский сад №42 компенсирующего вида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Колпинского района Санкт-Петербурга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5254352" cy="2450703"/>
          </a:xfrm>
        </p:spPr>
        <p:txBody>
          <a:bodyPr/>
          <a:lstStyle/>
          <a:p>
            <a:r>
              <a:rPr lang="ru-RU" dirty="0" smtClean="0"/>
              <a:t>Сенсорное развитие детей раннего возраста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5805264"/>
            <a:ext cx="44644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Учитель-дефектолог Перфильева Мария Сергеевна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4599" y="142852"/>
            <a:ext cx="1470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ЦВЕТ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857232"/>
          <a:ext cx="8358246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0"/>
            <a:ext cx="84436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ПОЛИСЕНСОРНОЕ ВОСПРИЯТИЕ ПРЕДМЕТА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42844" y="571480"/>
          <a:ext cx="8786874" cy="628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727" y="0"/>
            <a:ext cx="9007273" cy="107721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>
                  <a:noFill/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Развитие</a:t>
            </a:r>
            <a:r>
              <a:rPr lang="ru-RU" sz="32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наглядно-образного мышления </a:t>
            </a:r>
          </a:p>
          <a:p>
            <a:pPr algn="ctr"/>
            <a:r>
              <a:rPr lang="ru-RU" sz="32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детей раннего возраста</a:t>
            </a:r>
            <a:endParaRPr lang="ru-RU" sz="32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1000108"/>
          <a:ext cx="8572560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0" y="4500570"/>
          <a:ext cx="8929718" cy="235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83768" y="3861048"/>
            <a:ext cx="3845347" cy="5847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Приёмы работы:</a:t>
            </a:r>
            <a:endParaRPr lang="ru-RU" sz="32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2214554"/>
          <a:ext cx="9144000" cy="4643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7224" y="0"/>
            <a:ext cx="734867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Формирование обобщенных способов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обследования предмета.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image (3)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818" y="928670"/>
            <a:ext cx="2606243" cy="1734618"/>
          </a:xfrm>
          <a:prstGeom prst="roundRect">
            <a:avLst/>
          </a:prstGeom>
        </p:spPr>
      </p:pic>
      <p:pic>
        <p:nvPicPr>
          <p:cNvPr id="1026" name="Picture 2" descr="D:\фото\ищем домики ежикам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3429024" cy="2962087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86116" y="0"/>
            <a:ext cx="30437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Заключение</a:t>
            </a:r>
            <a:endParaRPr lang="ru-RU" sz="36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878" y="642918"/>
            <a:ext cx="85011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«Помните, что успехи, достигнутые ребенком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какой-либо одной области знаний, помогают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развитию всех способностей в целом, и это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поможет ему позже успешно овладевать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другими дисциплинами».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Сесиль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Лупан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1500174"/>
          <a:ext cx="8572560" cy="5000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deti-ot-1-do-3-let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4143380"/>
            <a:ext cx="3144833" cy="2362992"/>
          </a:xfrm>
          <a:prstGeom prst="roundRect">
            <a:avLst/>
          </a:prstGeom>
        </p:spPr>
      </p:pic>
      <p:pic>
        <p:nvPicPr>
          <p:cNvPr id="7" name="Рисунок 6" descr="актуальность6.jpg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3F1EF"/>
              </a:clrFrom>
              <a:clrTo>
                <a:srgbClr val="F3F1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0"/>
            <a:ext cx="2666987" cy="200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10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2386029" cy="3689736"/>
          </a:xfrm>
          <a:prstGeom prst="rect">
            <a:avLst/>
          </a:prstGeom>
        </p:spPr>
      </p:pic>
      <p:pic>
        <p:nvPicPr>
          <p:cNvPr id="4" name="Рисунок 3" descr="101448218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240" y="214290"/>
            <a:ext cx="2221587" cy="3357562"/>
          </a:xfrm>
          <a:prstGeom prst="rect">
            <a:avLst/>
          </a:prstGeom>
        </p:spPr>
      </p:pic>
      <p:pic>
        <p:nvPicPr>
          <p:cNvPr id="5" name="Рисунок 4" descr="5be610342c593e1dad08813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8224" y="3356992"/>
            <a:ext cx="2232248" cy="3348349"/>
          </a:xfrm>
          <a:prstGeom prst="rect">
            <a:avLst/>
          </a:prstGeom>
        </p:spPr>
      </p:pic>
      <p:pic>
        <p:nvPicPr>
          <p:cNvPr id="6" name="Рисунок 5" descr="10694493_0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0"/>
            <a:ext cx="2360676" cy="3511296"/>
          </a:xfrm>
          <a:prstGeom prst="rect">
            <a:avLst/>
          </a:prstGeom>
        </p:spPr>
      </p:pic>
      <p:pic>
        <p:nvPicPr>
          <p:cNvPr id="7" name="Рисунок 6" descr="100842246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3140968"/>
            <a:ext cx="2225738" cy="3501160"/>
          </a:xfrm>
          <a:prstGeom prst="rect">
            <a:avLst/>
          </a:prstGeom>
        </p:spPr>
      </p:pic>
      <p:pic>
        <p:nvPicPr>
          <p:cNvPr id="8" name="Рисунок 7" descr="11290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3" y="3714752"/>
            <a:ext cx="1984304" cy="290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5b3d3fbf8699ac6c095de5d4fc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000240"/>
            <a:ext cx="7075746" cy="2476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5536" y="1473988"/>
            <a:ext cx="8424936" cy="469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Сенсорное  развитие  ребенка  -  это  развитие  его  восприятия  и  формирование представлений о внешних свойствах предметов: их форме, цвете, величине, положении в пространстве, а также запахе, вкусе и т.д. В раннем  и  дошкольном  возрасте  сенсорное  развитие  имеет  огромное значение,  так  как  он  наиболее  благоприятен  для  совершенствования деятельности  органов  чувств,  накоплений  знаний  об  окружающем  мире.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Профессор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Н.М.Щелованов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называл ранний возраст «золотой порой» сенсорного воспитания.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big_ksm-actu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388" y="0"/>
            <a:ext cx="2500296" cy="1637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«Сенсорные эталоны - это представления о чувственно воспринимаемых свойствах объектов. Эти представления характеризуются обобщенностью, так как в них закреплены наиболее существенные, главные качества»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А.В. Запорожец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сэ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3528" y="2204864"/>
            <a:ext cx="4824536" cy="4489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8864" y="214290"/>
            <a:ext cx="892513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Возрастные особенности по Л. А.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Венгеру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397000"/>
          <a:ext cx="8358246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 периода формирования представлений о предметах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В. И. Логиновой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397000"/>
          <a:ext cx="8358246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ашивка 2"/>
          <p:cNvSpPr/>
          <p:nvPr/>
        </p:nvSpPr>
        <p:spPr>
          <a:xfrm>
            <a:off x="4355976" y="404664"/>
            <a:ext cx="484632" cy="42862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857224" y="1397000"/>
          <a:ext cx="7786742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50531" y="0"/>
            <a:ext cx="86934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задачи сенсорного развития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0"/>
            <a:ext cx="46805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ВЕЛИЧИНА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500034" y="620688"/>
          <a:ext cx="817642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0"/>
            <a:ext cx="2581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928670"/>
          <a:ext cx="9144000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704</Words>
  <Application>Microsoft Office PowerPoint</Application>
  <PresentationFormat>Экран (4:3)</PresentationFormat>
  <Paragraphs>124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Сенсорное развитие детей раннего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78</cp:revision>
  <dcterms:modified xsi:type="dcterms:W3CDTF">2019-02-09T21:20:43Z</dcterms:modified>
</cp:coreProperties>
</file>