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28BDEB-BF65-4F47-ACAE-434116A801B6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E8B28C-FC9C-428D-A7C1-0ECC69C00D3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Практические действия</a:t>
          </a:r>
          <a:endParaRPr lang="ru-RU" dirty="0">
            <a:solidFill>
              <a:srgbClr val="002060"/>
            </a:solidFill>
          </a:endParaRPr>
        </a:p>
      </dgm:t>
    </dgm:pt>
    <dgm:pt modelId="{6525131C-FDE7-4054-B606-388F4C497E11}" type="parTrans" cxnId="{A26AD758-42E2-4354-A1F0-A6D3A94BBB51}">
      <dgm:prSet/>
      <dgm:spPr/>
      <dgm:t>
        <a:bodyPr/>
        <a:lstStyle/>
        <a:p>
          <a:endParaRPr lang="ru-RU"/>
        </a:p>
      </dgm:t>
    </dgm:pt>
    <dgm:pt modelId="{52B0DAB3-4A57-4336-AA2A-A4F495BF51CA}" type="sibTrans" cxnId="{A26AD758-42E2-4354-A1F0-A6D3A94BBB51}">
      <dgm:prSet/>
      <dgm:spPr/>
      <dgm:t>
        <a:bodyPr/>
        <a:lstStyle/>
        <a:p>
          <a:endParaRPr lang="ru-RU"/>
        </a:p>
      </dgm:t>
    </dgm:pt>
    <dgm:pt modelId="{917A5C3C-7559-49CC-BDA1-C3D7B3F88B6F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Словесное описание</a:t>
          </a:r>
          <a:endParaRPr lang="ru-RU" dirty="0">
            <a:solidFill>
              <a:srgbClr val="002060"/>
            </a:solidFill>
          </a:endParaRPr>
        </a:p>
      </dgm:t>
    </dgm:pt>
    <dgm:pt modelId="{CD28BBCB-8373-4AE6-8079-6F526678BBF4}" type="parTrans" cxnId="{68C516F6-ABE1-464F-9874-EDD812CAC6FF}">
      <dgm:prSet/>
      <dgm:spPr/>
      <dgm:t>
        <a:bodyPr/>
        <a:lstStyle/>
        <a:p>
          <a:endParaRPr lang="ru-RU"/>
        </a:p>
      </dgm:t>
    </dgm:pt>
    <dgm:pt modelId="{711ED0BE-6EBE-4FC5-BCC7-19940E918EAF}" type="sibTrans" cxnId="{68C516F6-ABE1-464F-9874-EDD812CAC6FF}">
      <dgm:prSet/>
      <dgm:spPr/>
      <dgm:t>
        <a:bodyPr/>
        <a:lstStyle/>
        <a:p>
          <a:endParaRPr lang="ru-RU"/>
        </a:p>
      </dgm:t>
    </dgm:pt>
    <dgm:pt modelId="{DE4B8CD3-50DA-40EA-BA4F-1D3A21E33E42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</a:rPr>
            <a:t>Умственные действия</a:t>
          </a:r>
          <a:endParaRPr lang="ru-RU" sz="3200" dirty="0">
            <a:solidFill>
              <a:srgbClr val="002060"/>
            </a:solidFill>
          </a:endParaRPr>
        </a:p>
      </dgm:t>
    </dgm:pt>
    <dgm:pt modelId="{E45CA007-DA9E-4D30-AF82-7DA2C2DDE84A}" type="parTrans" cxnId="{B9EAF507-ACCC-42E7-9696-56E0EF89C718}">
      <dgm:prSet/>
      <dgm:spPr/>
      <dgm:t>
        <a:bodyPr/>
        <a:lstStyle/>
        <a:p>
          <a:endParaRPr lang="ru-RU"/>
        </a:p>
      </dgm:t>
    </dgm:pt>
    <dgm:pt modelId="{0C18DF18-27F7-4CF4-BC67-EF89E3C5B518}" type="sibTrans" cxnId="{B9EAF507-ACCC-42E7-9696-56E0EF89C718}">
      <dgm:prSet/>
      <dgm:spPr/>
      <dgm:t>
        <a:bodyPr/>
        <a:lstStyle/>
        <a:p>
          <a:endParaRPr lang="ru-RU"/>
        </a:p>
      </dgm:t>
    </dgm:pt>
    <dgm:pt modelId="{2583F0A4-B7A1-4C9C-8941-EBF2A7981D6D}">
      <dgm:prSet phldrT="[Текст]"/>
      <dgm:spPr/>
      <dgm:t>
        <a:bodyPr/>
        <a:lstStyle/>
        <a:p>
          <a:r>
            <a:rPr lang="ru-RU" dirty="0" smtClean="0"/>
            <a:t>(проговаривание в уме)</a:t>
          </a:r>
          <a:endParaRPr lang="ru-RU" dirty="0"/>
        </a:p>
      </dgm:t>
    </dgm:pt>
    <dgm:pt modelId="{D789D6C8-1B33-4420-A05C-2B30193E6B60}" type="parTrans" cxnId="{86E7ADB6-7118-4B98-998E-E66C1E8B6051}">
      <dgm:prSet/>
      <dgm:spPr/>
      <dgm:t>
        <a:bodyPr/>
        <a:lstStyle/>
        <a:p>
          <a:endParaRPr lang="ru-RU"/>
        </a:p>
      </dgm:t>
    </dgm:pt>
    <dgm:pt modelId="{D6BD8B0D-EE1F-4D06-AE70-CC7E79BF7DE5}" type="sibTrans" cxnId="{86E7ADB6-7118-4B98-998E-E66C1E8B6051}">
      <dgm:prSet/>
      <dgm:spPr/>
      <dgm:t>
        <a:bodyPr/>
        <a:lstStyle/>
        <a:p>
          <a:endParaRPr lang="ru-RU"/>
        </a:p>
      </dgm:t>
    </dgm:pt>
    <dgm:pt modelId="{0D206908-B70C-4D7F-9EC8-664E0EF63877}" type="pres">
      <dgm:prSet presAssocID="{7228BDEB-BF65-4F47-ACAE-434116A801B6}" presName="Name0" presStyleCnt="0">
        <dgm:presLayoutVars>
          <dgm:dir/>
          <dgm:animLvl val="lvl"/>
          <dgm:resizeHandles val="exact"/>
        </dgm:presLayoutVars>
      </dgm:prSet>
      <dgm:spPr/>
    </dgm:pt>
    <dgm:pt modelId="{96DFAF24-BFD7-40E1-BD9B-217F5443631D}" type="pres">
      <dgm:prSet presAssocID="{DE4B8CD3-50DA-40EA-BA4F-1D3A21E33E42}" presName="boxAndChildren" presStyleCnt="0"/>
      <dgm:spPr/>
    </dgm:pt>
    <dgm:pt modelId="{3F1DE308-4520-4F3C-8B89-23399D7E24E5}" type="pres">
      <dgm:prSet presAssocID="{DE4B8CD3-50DA-40EA-BA4F-1D3A21E33E42}" presName="parentTextBox" presStyleLbl="node1" presStyleIdx="0" presStyleCnt="3"/>
      <dgm:spPr/>
    </dgm:pt>
    <dgm:pt modelId="{79FE2C62-D3C8-496C-9EC1-F149B8CC602E}" type="pres">
      <dgm:prSet presAssocID="{DE4B8CD3-50DA-40EA-BA4F-1D3A21E33E42}" presName="entireBox" presStyleLbl="node1" presStyleIdx="0" presStyleCnt="3"/>
      <dgm:spPr/>
    </dgm:pt>
    <dgm:pt modelId="{1A9A6089-1E28-45F4-B754-805496772BD3}" type="pres">
      <dgm:prSet presAssocID="{DE4B8CD3-50DA-40EA-BA4F-1D3A21E33E42}" presName="descendantBox" presStyleCnt="0"/>
      <dgm:spPr/>
    </dgm:pt>
    <dgm:pt modelId="{5F72FB6B-7DD0-4E2E-B25D-14ADAB70F5A8}" type="pres">
      <dgm:prSet presAssocID="{2583F0A4-B7A1-4C9C-8941-EBF2A7981D6D}" presName="childTextBox" presStyleLbl="fgAccFollowNode1" presStyleIdx="0" presStyleCnt="1">
        <dgm:presLayoutVars>
          <dgm:bulletEnabled val="1"/>
        </dgm:presLayoutVars>
      </dgm:prSet>
      <dgm:spPr/>
    </dgm:pt>
    <dgm:pt modelId="{F3A75F96-D1B5-481D-A1F9-72C3904148C1}" type="pres">
      <dgm:prSet presAssocID="{711ED0BE-6EBE-4FC5-BCC7-19940E918EAF}" presName="sp" presStyleCnt="0"/>
      <dgm:spPr/>
    </dgm:pt>
    <dgm:pt modelId="{0DD0C110-8C2E-42E7-B727-C8B113BE03AE}" type="pres">
      <dgm:prSet presAssocID="{917A5C3C-7559-49CC-BDA1-C3D7B3F88B6F}" presName="arrowAndChildren" presStyleCnt="0"/>
      <dgm:spPr/>
    </dgm:pt>
    <dgm:pt modelId="{C6057E10-304B-48B8-B065-80DF4223DA47}" type="pres">
      <dgm:prSet presAssocID="{917A5C3C-7559-49CC-BDA1-C3D7B3F88B6F}" presName="parentTextArrow" presStyleLbl="node1" presStyleIdx="1" presStyleCnt="3"/>
      <dgm:spPr/>
    </dgm:pt>
    <dgm:pt modelId="{234C596D-CFFD-4971-84C3-A5DD65646AEC}" type="pres">
      <dgm:prSet presAssocID="{52B0DAB3-4A57-4336-AA2A-A4F495BF51CA}" presName="sp" presStyleCnt="0"/>
      <dgm:spPr/>
    </dgm:pt>
    <dgm:pt modelId="{315E7FDF-1815-49C3-95C2-5DFB969E1812}" type="pres">
      <dgm:prSet presAssocID="{42E8B28C-FC9C-428D-A7C1-0ECC69C00D34}" presName="arrowAndChildren" presStyleCnt="0"/>
      <dgm:spPr/>
    </dgm:pt>
    <dgm:pt modelId="{63332420-2C0F-41BB-A197-387CA044DD81}" type="pres">
      <dgm:prSet presAssocID="{42E8B28C-FC9C-428D-A7C1-0ECC69C00D34}" presName="parentTextArrow" presStyleLbl="node1" presStyleIdx="2" presStyleCnt="3"/>
      <dgm:spPr/>
    </dgm:pt>
  </dgm:ptLst>
  <dgm:cxnLst>
    <dgm:cxn modelId="{45E083F4-FD2F-434E-9456-BEB075BBF57C}" type="presOf" srcId="{42E8B28C-FC9C-428D-A7C1-0ECC69C00D34}" destId="{63332420-2C0F-41BB-A197-387CA044DD81}" srcOrd="0" destOrd="0" presId="urn:microsoft.com/office/officeart/2005/8/layout/process4"/>
    <dgm:cxn modelId="{9F4943D9-6EC6-4A9A-ABAF-419C25DC370C}" type="presOf" srcId="{2583F0A4-B7A1-4C9C-8941-EBF2A7981D6D}" destId="{5F72FB6B-7DD0-4E2E-B25D-14ADAB70F5A8}" srcOrd="0" destOrd="0" presId="urn:microsoft.com/office/officeart/2005/8/layout/process4"/>
    <dgm:cxn modelId="{B9EAF507-ACCC-42E7-9696-56E0EF89C718}" srcId="{7228BDEB-BF65-4F47-ACAE-434116A801B6}" destId="{DE4B8CD3-50DA-40EA-BA4F-1D3A21E33E42}" srcOrd="2" destOrd="0" parTransId="{E45CA007-DA9E-4D30-AF82-7DA2C2DDE84A}" sibTransId="{0C18DF18-27F7-4CF4-BC67-EF89E3C5B518}"/>
    <dgm:cxn modelId="{86E7ADB6-7118-4B98-998E-E66C1E8B6051}" srcId="{DE4B8CD3-50DA-40EA-BA4F-1D3A21E33E42}" destId="{2583F0A4-B7A1-4C9C-8941-EBF2A7981D6D}" srcOrd="0" destOrd="0" parTransId="{D789D6C8-1B33-4420-A05C-2B30193E6B60}" sibTransId="{D6BD8B0D-EE1F-4D06-AE70-CC7E79BF7DE5}"/>
    <dgm:cxn modelId="{E38F9A1C-C924-4DD8-91C8-C96FFD646B09}" type="presOf" srcId="{DE4B8CD3-50DA-40EA-BA4F-1D3A21E33E42}" destId="{3F1DE308-4520-4F3C-8B89-23399D7E24E5}" srcOrd="0" destOrd="0" presId="urn:microsoft.com/office/officeart/2005/8/layout/process4"/>
    <dgm:cxn modelId="{2F7BA223-61FD-4E7D-9107-9C84B84F4632}" type="presOf" srcId="{917A5C3C-7559-49CC-BDA1-C3D7B3F88B6F}" destId="{C6057E10-304B-48B8-B065-80DF4223DA47}" srcOrd="0" destOrd="0" presId="urn:microsoft.com/office/officeart/2005/8/layout/process4"/>
    <dgm:cxn modelId="{A26AD758-42E2-4354-A1F0-A6D3A94BBB51}" srcId="{7228BDEB-BF65-4F47-ACAE-434116A801B6}" destId="{42E8B28C-FC9C-428D-A7C1-0ECC69C00D34}" srcOrd="0" destOrd="0" parTransId="{6525131C-FDE7-4054-B606-388F4C497E11}" sibTransId="{52B0DAB3-4A57-4336-AA2A-A4F495BF51CA}"/>
    <dgm:cxn modelId="{9B0AF77A-F65D-4551-80E6-E9A011FD3E7F}" type="presOf" srcId="{7228BDEB-BF65-4F47-ACAE-434116A801B6}" destId="{0D206908-B70C-4D7F-9EC8-664E0EF63877}" srcOrd="0" destOrd="0" presId="urn:microsoft.com/office/officeart/2005/8/layout/process4"/>
    <dgm:cxn modelId="{E60D3F39-F184-4DEE-81B6-38442E31C9CA}" type="presOf" srcId="{DE4B8CD3-50DA-40EA-BA4F-1D3A21E33E42}" destId="{79FE2C62-D3C8-496C-9EC1-F149B8CC602E}" srcOrd="1" destOrd="0" presId="urn:microsoft.com/office/officeart/2005/8/layout/process4"/>
    <dgm:cxn modelId="{68C516F6-ABE1-464F-9874-EDD812CAC6FF}" srcId="{7228BDEB-BF65-4F47-ACAE-434116A801B6}" destId="{917A5C3C-7559-49CC-BDA1-C3D7B3F88B6F}" srcOrd="1" destOrd="0" parTransId="{CD28BBCB-8373-4AE6-8079-6F526678BBF4}" sibTransId="{711ED0BE-6EBE-4FC5-BCC7-19940E918EAF}"/>
    <dgm:cxn modelId="{D2732F5B-0D08-48A4-BDEE-E89C3FE0D40E}" type="presParOf" srcId="{0D206908-B70C-4D7F-9EC8-664E0EF63877}" destId="{96DFAF24-BFD7-40E1-BD9B-217F5443631D}" srcOrd="0" destOrd="0" presId="urn:microsoft.com/office/officeart/2005/8/layout/process4"/>
    <dgm:cxn modelId="{1A21D0E0-C348-4F3C-9F6F-EFB309A2488E}" type="presParOf" srcId="{96DFAF24-BFD7-40E1-BD9B-217F5443631D}" destId="{3F1DE308-4520-4F3C-8B89-23399D7E24E5}" srcOrd="0" destOrd="0" presId="urn:microsoft.com/office/officeart/2005/8/layout/process4"/>
    <dgm:cxn modelId="{F14F87E7-6BDF-492A-961B-44CA99D7A041}" type="presParOf" srcId="{96DFAF24-BFD7-40E1-BD9B-217F5443631D}" destId="{79FE2C62-D3C8-496C-9EC1-F149B8CC602E}" srcOrd="1" destOrd="0" presId="urn:microsoft.com/office/officeart/2005/8/layout/process4"/>
    <dgm:cxn modelId="{EDCD3259-59C4-4E96-AD29-2074DB20D803}" type="presParOf" srcId="{96DFAF24-BFD7-40E1-BD9B-217F5443631D}" destId="{1A9A6089-1E28-45F4-B754-805496772BD3}" srcOrd="2" destOrd="0" presId="urn:microsoft.com/office/officeart/2005/8/layout/process4"/>
    <dgm:cxn modelId="{2823BC6F-DFFC-4CFB-8247-DE2624DDEA07}" type="presParOf" srcId="{1A9A6089-1E28-45F4-B754-805496772BD3}" destId="{5F72FB6B-7DD0-4E2E-B25D-14ADAB70F5A8}" srcOrd="0" destOrd="0" presId="urn:microsoft.com/office/officeart/2005/8/layout/process4"/>
    <dgm:cxn modelId="{B8955F90-7D36-48B0-A012-9850694E93A2}" type="presParOf" srcId="{0D206908-B70C-4D7F-9EC8-664E0EF63877}" destId="{F3A75F96-D1B5-481D-A1F9-72C3904148C1}" srcOrd="1" destOrd="0" presId="urn:microsoft.com/office/officeart/2005/8/layout/process4"/>
    <dgm:cxn modelId="{2A56E488-B4F8-4C62-AF09-883A27F61787}" type="presParOf" srcId="{0D206908-B70C-4D7F-9EC8-664E0EF63877}" destId="{0DD0C110-8C2E-42E7-B727-C8B113BE03AE}" srcOrd="2" destOrd="0" presId="urn:microsoft.com/office/officeart/2005/8/layout/process4"/>
    <dgm:cxn modelId="{F7064850-B1FC-4C9E-961A-436DF4486C67}" type="presParOf" srcId="{0DD0C110-8C2E-42E7-B727-C8B113BE03AE}" destId="{C6057E10-304B-48B8-B065-80DF4223DA47}" srcOrd="0" destOrd="0" presId="urn:microsoft.com/office/officeart/2005/8/layout/process4"/>
    <dgm:cxn modelId="{58E15447-BF22-4DC7-8D7F-D4C9E77E3359}" type="presParOf" srcId="{0D206908-B70C-4D7F-9EC8-664E0EF63877}" destId="{234C596D-CFFD-4971-84C3-A5DD65646AEC}" srcOrd="3" destOrd="0" presId="urn:microsoft.com/office/officeart/2005/8/layout/process4"/>
    <dgm:cxn modelId="{90F02A2A-BD6A-4C4B-9861-0FB3690E5AA0}" type="presParOf" srcId="{0D206908-B70C-4D7F-9EC8-664E0EF63877}" destId="{315E7FDF-1815-49C3-95C2-5DFB969E1812}" srcOrd="4" destOrd="0" presId="urn:microsoft.com/office/officeart/2005/8/layout/process4"/>
    <dgm:cxn modelId="{44D0C5D4-61E6-4B75-BB15-C9020E2AC3F4}" type="presParOf" srcId="{315E7FDF-1815-49C3-95C2-5DFB969E1812}" destId="{63332420-2C0F-41BB-A197-387CA044DD81}" srcOrd="0" destOrd="0" presId="urn:microsoft.com/office/officeart/2005/8/layout/process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D4D4A3-03B6-404E-859B-0B49962BB6AE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BCEC874B-1CEA-40C5-AD6B-98618608198A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</a:rPr>
            <a:t>Оценка расположения предметов в пространстве</a:t>
          </a:r>
          <a:endParaRPr lang="ru-RU" sz="1800" dirty="0" smtClean="0">
            <a:solidFill>
              <a:srgbClr val="002060"/>
            </a:solidFill>
          </a:endParaRPr>
        </a:p>
        <a:p>
          <a:r>
            <a:rPr lang="ru-RU" sz="1800" b="1" i="1" dirty="0" smtClean="0">
              <a:solidFill>
                <a:srgbClr val="002060"/>
              </a:solidFill>
            </a:rPr>
            <a:t>НА СЕБЕ.</a:t>
          </a:r>
          <a:endParaRPr lang="ru-RU" sz="1800" dirty="0">
            <a:solidFill>
              <a:srgbClr val="002060"/>
            </a:solidFill>
            <a:latin typeface="Bookman Old Style" pitchFamily="18" charset="0"/>
          </a:endParaRPr>
        </a:p>
      </dgm:t>
    </dgm:pt>
    <dgm:pt modelId="{F8826672-BEAD-4C8F-A77D-D5503BA7D039}" type="parTrans" cxnId="{5F2C8B5B-05B6-437B-A20A-F0D9FF6B3E36}">
      <dgm:prSet/>
      <dgm:spPr/>
      <dgm:t>
        <a:bodyPr/>
        <a:lstStyle/>
        <a:p>
          <a:endParaRPr lang="ru-RU"/>
        </a:p>
      </dgm:t>
    </dgm:pt>
    <dgm:pt modelId="{699B38D9-393D-4FDF-9B66-98F3474CA7CC}" type="sibTrans" cxnId="{5F2C8B5B-05B6-437B-A20A-F0D9FF6B3E36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CD243E60-CE33-4BC1-8697-EE18E5997B91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Оценка расположения предметов в пространстве </a:t>
          </a:r>
          <a:endParaRPr lang="ru-RU" dirty="0" smtClean="0">
            <a:solidFill>
              <a:srgbClr val="002060"/>
            </a:solidFill>
          </a:endParaRPr>
        </a:p>
        <a:p>
          <a:r>
            <a:rPr lang="ru-RU" b="1" i="1" dirty="0" smtClean="0">
              <a:solidFill>
                <a:srgbClr val="002060"/>
              </a:solidFill>
            </a:rPr>
            <a:t>ОТ СЕБЯ</a:t>
          </a:r>
          <a:endParaRPr lang="ru-RU" dirty="0">
            <a:solidFill>
              <a:srgbClr val="002060"/>
            </a:solidFill>
          </a:endParaRPr>
        </a:p>
      </dgm:t>
    </dgm:pt>
    <dgm:pt modelId="{958C0AD1-2610-48DC-A6C3-13EA4845AD2B}" type="parTrans" cxnId="{A3D50B0C-D0F8-4434-97F2-5E3462327DC1}">
      <dgm:prSet/>
      <dgm:spPr/>
      <dgm:t>
        <a:bodyPr/>
        <a:lstStyle/>
        <a:p>
          <a:endParaRPr lang="ru-RU"/>
        </a:p>
      </dgm:t>
    </dgm:pt>
    <dgm:pt modelId="{6621DDC7-346E-446E-9EB7-22EA1642A5D7}" type="sibTrans" cxnId="{A3D50B0C-D0F8-4434-97F2-5E3462327DC1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32CDB2B8-45F4-4135-AEDF-1C91F8272A42}">
      <dgm:prSet phldrT="[Текст]" custT="1"/>
      <dgm:spPr/>
      <dgm:t>
        <a:bodyPr/>
        <a:lstStyle/>
        <a:p>
          <a:pPr algn="l"/>
          <a:r>
            <a:rPr lang="ru-RU" sz="1600" b="1" dirty="0" smtClean="0">
              <a:solidFill>
                <a:srgbClr val="002060"/>
              </a:solidFill>
            </a:rPr>
            <a:t>Оценка расположения предметов в пространстве</a:t>
          </a:r>
          <a:endParaRPr lang="ru-RU" sz="1600" dirty="0" smtClean="0">
            <a:solidFill>
              <a:srgbClr val="002060"/>
            </a:solidFill>
          </a:endParaRPr>
        </a:p>
        <a:p>
          <a:pPr algn="l"/>
          <a:r>
            <a:rPr lang="ru-RU" sz="1600" b="1" i="1" dirty="0" smtClean="0">
              <a:solidFill>
                <a:srgbClr val="002060"/>
              </a:solidFill>
            </a:rPr>
            <a:t>ОТНОСИТЕЛЬНО  ПРЕДМЕТА</a:t>
          </a:r>
          <a:endParaRPr lang="ru-RU" sz="1600" dirty="0">
            <a:solidFill>
              <a:srgbClr val="002060"/>
            </a:solidFill>
          </a:endParaRPr>
        </a:p>
      </dgm:t>
    </dgm:pt>
    <dgm:pt modelId="{7F378D94-3DAA-48E8-ABD6-F4FB7AD56DF4}" type="parTrans" cxnId="{642AD693-3054-4D48-AABD-3961B0237495}">
      <dgm:prSet/>
      <dgm:spPr/>
      <dgm:t>
        <a:bodyPr/>
        <a:lstStyle/>
        <a:p>
          <a:endParaRPr lang="ru-RU"/>
        </a:p>
      </dgm:t>
    </dgm:pt>
    <dgm:pt modelId="{45992894-2ABA-48C0-92BC-F730612C599D}" type="sibTrans" cxnId="{642AD693-3054-4D48-AABD-3961B0237495}">
      <dgm:prSet/>
      <dgm:spPr/>
      <dgm:t>
        <a:bodyPr/>
        <a:lstStyle/>
        <a:p>
          <a:endParaRPr lang="ru-RU"/>
        </a:p>
      </dgm:t>
    </dgm:pt>
    <dgm:pt modelId="{D38ED9C8-3031-4A19-AEB3-75E462CDB2D4}" type="pres">
      <dgm:prSet presAssocID="{B0D4D4A3-03B6-404E-859B-0B49962BB6AE}" presName="linearFlow" presStyleCnt="0">
        <dgm:presLayoutVars>
          <dgm:resizeHandles val="exact"/>
        </dgm:presLayoutVars>
      </dgm:prSet>
      <dgm:spPr/>
    </dgm:pt>
    <dgm:pt modelId="{FABC465C-C633-4C4D-B070-CEECB3107059}" type="pres">
      <dgm:prSet presAssocID="{BCEC874B-1CEA-40C5-AD6B-98618608198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4E9F9B-3167-431B-8490-5101DD2BE7AC}" type="pres">
      <dgm:prSet presAssocID="{699B38D9-393D-4FDF-9B66-98F3474CA7CC}" presName="sibTrans" presStyleLbl="sibTrans2D1" presStyleIdx="0" presStyleCnt="2" custLinFactNeighborX="733" custLinFactNeighborY="3748"/>
      <dgm:spPr/>
    </dgm:pt>
    <dgm:pt modelId="{D10E239C-443E-40BB-9940-EDB56EB00722}" type="pres">
      <dgm:prSet presAssocID="{699B38D9-393D-4FDF-9B66-98F3474CA7CC}" presName="connectorText" presStyleLbl="sibTrans2D1" presStyleIdx="0" presStyleCnt="2"/>
      <dgm:spPr/>
    </dgm:pt>
    <dgm:pt modelId="{5E294DDF-C52C-41DD-8E68-17ACBAA722BB}" type="pres">
      <dgm:prSet presAssocID="{CD243E60-CE33-4BC1-8697-EE18E5997B9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B5ECCF-1921-471A-A330-37808D318F2B}" type="pres">
      <dgm:prSet presAssocID="{6621DDC7-346E-446E-9EB7-22EA1642A5D7}" presName="sibTrans" presStyleLbl="sibTrans2D1" presStyleIdx="1" presStyleCnt="2" custLinFactNeighborX="733" custLinFactNeighborY="-5070"/>
      <dgm:spPr/>
    </dgm:pt>
    <dgm:pt modelId="{B1B6D05E-0DBE-4B0F-9342-347BB8E8C267}" type="pres">
      <dgm:prSet presAssocID="{6621DDC7-346E-446E-9EB7-22EA1642A5D7}" presName="connectorText" presStyleLbl="sibTrans2D1" presStyleIdx="1" presStyleCnt="2"/>
      <dgm:spPr/>
    </dgm:pt>
    <dgm:pt modelId="{3E8D8FCF-4871-4674-90C4-4CC4EE0FBCF8}" type="pres">
      <dgm:prSet presAssocID="{32CDB2B8-45F4-4135-AEDF-1C91F8272A4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04B4E0-AC41-459E-80E7-B20A0BF21654}" type="presOf" srcId="{6621DDC7-346E-446E-9EB7-22EA1642A5D7}" destId="{2DB5ECCF-1921-471A-A330-37808D318F2B}" srcOrd="0" destOrd="0" presId="urn:microsoft.com/office/officeart/2005/8/layout/process2"/>
    <dgm:cxn modelId="{076B7B45-EAC1-4CFA-B89F-CDAD9D8D1E4A}" type="presOf" srcId="{B0D4D4A3-03B6-404E-859B-0B49962BB6AE}" destId="{D38ED9C8-3031-4A19-AEB3-75E462CDB2D4}" srcOrd="0" destOrd="0" presId="urn:microsoft.com/office/officeart/2005/8/layout/process2"/>
    <dgm:cxn modelId="{642AD693-3054-4D48-AABD-3961B0237495}" srcId="{B0D4D4A3-03B6-404E-859B-0B49962BB6AE}" destId="{32CDB2B8-45F4-4135-AEDF-1C91F8272A42}" srcOrd="2" destOrd="0" parTransId="{7F378D94-3DAA-48E8-ABD6-F4FB7AD56DF4}" sibTransId="{45992894-2ABA-48C0-92BC-F730612C599D}"/>
    <dgm:cxn modelId="{46A5027A-4F4A-4F86-8FA1-19AD602729F2}" type="presOf" srcId="{6621DDC7-346E-446E-9EB7-22EA1642A5D7}" destId="{B1B6D05E-0DBE-4B0F-9342-347BB8E8C267}" srcOrd="1" destOrd="0" presId="urn:microsoft.com/office/officeart/2005/8/layout/process2"/>
    <dgm:cxn modelId="{AF8AE011-B07D-4BFB-9597-EF771D1FAE97}" type="presOf" srcId="{32CDB2B8-45F4-4135-AEDF-1C91F8272A42}" destId="{3E8D8FCF-4871-4674-90C4-4CC4EE0FBCF8}" srcOrd="0" destOrd="0" presId="urn:microsoft.com/office/officeart/2005/8/layout/process2"/>
    <dgm:cxn modelId="{A3D50B0C-D0F8-4434-97F2-5E3462327DC1}" srcId="{B0D4D4A3-03B6-404E-859B-0B49962BB6AE}" destId="{CD243E60-CE33-4BC1-8697-EE18E5997B91}" srcOrd="1" destOrd="0" parTransId="{958C0AD1-2610-48DC-A6C3-13EA4845AD2B}" sibTransId="{6621DDC7-346E-446E-9EB7-22EA1642A5D7}"/>
    <dgm:cxn modelId="{7844B119-5D02-4FCC-A87A-55EA1497F423}" type="presOf" srcId="{699B38D9-393D-4FDF-9B66-98F3474CA7CC}" destId="{D10E239C-443E-40BB-9940-EDB56EB00722}" srcOrd="1" destOrd="0" presId="urn:microsoft.com/office/officeart/2005/8/layout/process2"/>
    <dgm:cxn modelId="{6F8BDEA3-7B34-4469-BB77-209CDAEB6851}" type="presOf" srcId="{699B38D9-393D-4FDF-9B66-98F3474CA7CC}" destId="{9C4E9F9B-3167-431B-8490-5101DD2BE7AC}" srcOrd="0" destOrd="0" presId="urn:microsoft.com/office/officeart/2005/8/layout/process2"/>
    <dgm:cxn modelId="{B5DF45E6-F6BE-4A1F-842E-C163ACEF72A6}" type="presOf" srcId="{CD243E60-CE33-4BC1-8697-EE18E5997B91}" destId="{5E294DDF-C52C-41DD-8E68-17ACBAA722BB}" srcOrd="0" destOrd="0" presId="urn:microsoft.com/office/officeart/2005/8/layout/process2"/>
    <dgm:cxn modelId="{998F0411-EEBE-40B2-A70A-F7DB6BAF9A9D}" type="presOf" srcId="{BCEC874B-1CEA-40C5-AD6B-98618608198A}" destId="{FABC465C-C633-4C4D-B070-CEECB3107059}" srcOrd="0" destOrd="0" presId="urn:microsoft.com/office/officeart/2005/8/layout/process2"/>
    <dgm:cxn modelId="{5F2C8B5B-05B6-437B-A20A-F0D9FF6B3E36}" srcId="{B0D4D4A3-03B6-404E-859B-0B49962BB6AE}" destId="{BCEC874B-1CEA-40C5-AD6B-98618608198A}" srcOrd="0" destOrd="0" parTransId="{F8826672-BEAD-4C8F-A77D-D5503BA7D039}" sibTransId="{699B38D9-393D-4FDF-9B66-98F3474CA7CC}"/>
    <dgm:cxn modelId="{7B475DF9-7A4E-4900-A6E0-2942DFAEA1AB}" type="presParOf" srcId="{D38ED9C8-3031-4A19-AEB3-75E462CDB2D4}" destId="{FABC465C-C633-4C4D-B070-CEECB3107059}" srcOrd="0" destOrd="0" presId="urn:microsoft.com/office/officeart/2005/8/layout/process2"/>
    <dgm:cxn modelId="{BD9AAE51-491D-43B5-8ED5-BD3EA45A1307}" type="presParOf" srcId="{D38ED9C8-3031-4A19-AEB3-75E462CDB2D4}" destId="{9C4E9F9B-3167-431B-8490-5101DD2BE7AC}" srcOrd="1" destOrd="0" presId="urn:microsoft.com/office/officeart/2005/8/layout/process2"/>
    <dgm:cxn modelId="{B76FFB32-B59A-4F4D-A9F8-69A13D9CE315}" type="presParOf" srcId="{9C4E9F9B-3167-431B-8490-5101DD2BE7AC}" destId="{D10E239C-443E-40BB-9940-EDB56EB00722}" srcOrd="0" destOrd="0" presId="urn:microsoft.com/office/officeart/2005/8/layout/process2"/>
    <dgm:cxn modelId="{40998A8F-9A62-40F4-A290-9A6E4F0B8E12}" type="presParOf" srcId="{D38ED9C8-3031-4A19-AEB3-75E462CDB2D4}" destId="{5E294DDF-C52C-41DD-8E68-17ACBAA722BB}" srcOrd="2" destOrd="0" presId="urn:microsoft.com/office/officeart/2005/8/layout/process2"/>
    <dgm:cxn modelId="{7DA36034-63FC-419A-BF09-C299633C48F1}" type="presParOf" srcId="{D38ED9C8-3031-4A19-AEB3-75E462CDB2D4}" destId="{2DB5ECCF-1921-471A-A330-37808D318F2B}" srcOrd="3" destOrd="0" presId="urn:microsoft.com/office/officeart/2005/8/layout/process2"/>
    <dgm:cxn modelId="{FFDDF900-B66F-4129-855A-9F126BDF3724}" type="presParOf" srcId="{2DB5ECCF-1921-471A-A330-37808D318F2B}" destId="{B1B6D05E-0DBE-4B0F-9342-347BB8E8C267}" srcOrd="0" destOrd="0" presId="urn:microsoft.com/office/officeart/2005/8/layout/process2"/>
    <dgm:cxn modelId="{01A05F71-ACE3-41D7-A881-8BC9B80B7240}" type="presParOf" srcId="{D38ED9C8-3031-4A19-AEB3-75E462CDB2D4}" destId="{3E8D8FCF-4871-4674-90C4-4CC4EE0FBCF8}" srcOrd="4" destOrd="0" presId="urn:microsoft.com/office/officeart/2005/8/layout/process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D4D4A3-03B6-404E-859B-0B49962BB6AE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BCEC874B-1CEA-40C5-AD6B-98618608198A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</a:rPr>
            <a:t>Определение пространственных отношений между предметами</a:t>
          </a:r>
          <a:endParaRPr lang="ru-RU" sz="1800" dirty="0">
            <a:solidFill>
              <a:srgbClr val="002060"/>
            </a:solidFill>
            <a:latin typeface="Bookman Old Style" pitchFamily="18" charset="0"/>
          </a:endParaRPr>
        </a:p>
      </dgm:t>
    </dgm:pt>
    <dgm:pt modelId="{F8826672-BEAD-4C8F-A77D-D5503BA7D039}" type="parTrans" cxnId="{5F2C8B5B-05B6-437B-A20A-F0D9FF6B3E36}">
      <dgm:prSet/>
      <dgm:spPr/>
      <dgm:t>
        <a:bodyPr/>
        <a:lstStyle/>
        <a:p>
          <a:endParaRPr lang="ru-RU"/>
        </a:p>
      </dgm:t>
    </dgm:pt>
    <dgm:pt modelId="{699B38D9-393D-4FDF-9B66-98F3474CA7CC}" type="sibTrans" cxnId="{5F2C8B5B-05B6-437B-A20A-F0D9FF6B3E36}">
      <dgm:prSet/>
      <dgm:spPr/>
      <dgm:t>
        <a:bodyPr/>
        <a:lstStyle/>
        <a:p>
          <a:endParaRPr lang="ru-RU"/>
        </a:p>
      </dgm:t>
    </dgm:pt>
    <dgm:pt modelId="{D38ED9C8-3031-4A19-AEB3-75E462CDB2D4}" type="pres">
      <dgm:prSet presAssocID="{B0D4D4A3-03B6-404E-859B-0B49962BB6AE}" presName="linearFlow" presStyleCnt="0">
        <dgm:presLayoutVars>
          <dgm:resizeHandles val="exact"/>
        </dgm:presLayoutVars>
      </dgm:prSet>
      <dgm:spPr/>
    </dgm:pt>
    <dgm:pt modelId="{FABC465C-C633-4C4D-B070-CEECB3107059}" type="pres">
      <dgm:prSet presAssocID="{BCEC874B-1CEA-40C5-AD6B-98618608198A}" presName="node" presStyleLbl="node1" presStyleIdx="0" presStyleCnt="1" custLinFactNeighborX="-14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9B3BC7-0A68-4B76-B25E-9A62AE8756E0}" type="presOf" srcId="{B0D4D4A3-03B6-404E-859B-0B49962BB6AE}" destId="{D38ED9C8-3031-4A19-AEB3-75E462CDB2D4}" srcOrd="0" destOrd="0" presId="urn:microsoft.com/office/officeart/2005/8/layout/process2"/>
    <dgm:cxn modelId="{6ECA37D5-EF5B-4C1C-A849-D381074E64C4}" type="presOf" srcId="{BCEC874B-1CEA-40C5-AD6B-98618608198A}" destId="{FABC465C-C633-4C4D-B070-CEECB3107059}" srcOrd="0" destOrd="0" presId="urn:microsoft.com/office/officeart/2005/8/layout/process2"/>
    <dgm:cxn modelId="{5F2C8B5B-05B6-437B-A20A-F0D9FF6B3E36}" srcId="{B0D4D4A3-03B6-404E-859B-0B49962BB6AE}" destId="{BCEC874B-1CEA-40C5-AD6B-98618608198A}" srcOrd="0" destOrd="0" parTransId="{F8826672-BEAD-4C8F-A77D-D5503BA7D039}" sibTransId="{699B38D9-393D-4FDF-9B66-98F3474CA7CC}"/>
    <dgm:cxn modelId="{2FAFC546-496F-451C-8487-7DB39C81B4D3}" type="presParOf" srcId="{D38ED9C8-3031-4A19-AEB3-75E462CDB2D4}" destId="{FABC465C-C633-4C4D-B070-CEECB3107059}" srcOrd="0" destOrd="0" presId="urn:microsoft.com/office/officeart/2005/8/layout/process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D4D4A3-03B6-404E-859B-0B49962BB6AE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BCEC874B-1CEA-40C5-AD6B-98618608198A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</a:rPr>
            <a:t>Анализ и конструирование несложных форм, состоящих из различных углов.</a:t>
          </a:r>
          <a:endParaRPr lang="ru-RU" sz="1800" dirty="0">
            <a:solidFill>
              <a:srgbClr val="002060"/>
            </a:solidFill>
            <a:latin typeface="Bookman Old Style" pitchFamily="18" charset="0"/>
          </a:endParaRPr>
        </a:p>
      </dgm:t>
    </dgm:pt>
    <dgm:pt modelId="{F8826672-BEAD-4C8F-A77D-D5503BA7D039}" type="parTrans" cxnId="{5F2C8B5B-05B6-437B-A20A-F0D9FF6B3E36}">
      <dgm:prSet/>
      <dgm:spPr/>
      <dgm:t>
        <a:bodyPr/>
        <a:lstStyle/>
        <a:p>
          <a:endParaRPr lang="ru-RU"/>
        </a:p>
      </dgm:t>
    </dgm:pt>
    <dgm:pt modelId="{699B38D9-393D-4FDF-9B66-98F3474CA7CC}" type="sibTrans" cxnId="{5F2C8B5B-05B6-437B-A20A-F0D9FF6B3E36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CD243E60-CE33-4BC1-8697-EE18E5997B91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Развитие фигурно-фонового различения</a:t>
          </a:r>
          <a:endParaRPr lang="ru-RU" dirty="0">
            <a:solidFill>
              <a:srgbClr val="002060"/>
            </a:solidFill>
          </a:endParaRPr>
        </a:p>
      </dgm:t>
    </dgm:pt>
    <dgm:pt modelId="{958C0AD1-2610-48DC-A6C3-13EA4845AD2B}" type="parTrans" cxnId="{A3D50B0C-D0F8-4434-97F2-5E3462327DC1}">
      <dgm:prSet/>
      <dgm:spPr/>
      <dgm:t>
        <a:bodyPr/>
        <a:lstStyle/>
        <a:p>
          <a:endParaRPr lang="ru-RU"/>
        </a:p>
      </dgm:t>
    </dgm:pt>
    <dgm:pt modelId="{6621DDC7-346E-446E-9EB7-22EA1642A5D7}" type="sibTrans" cxnId="{A3D50B0C-D0F8-4434-97F2-5E3462327DC1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D38ED9C8-3031-4A19-AEB3-75E462CDB2D4}" type="pres">
      <dgm:prSet presAssocID="{B0D4D4A3-03B6-404E-859B-0B49962BB6AE}" presName="linearFlow" presStyleCnt="0">
        <dgm:presLayoutVars>
          <dgm:resizeHandles val="exact"/>
        </dgm:presLayoutVars>
      </dgm:prSet>
      <dgm:spPr/>
    </dgm:pt>
    <dgm:pt modelId="{FABC465C-C633-4C4D-B070-CEECB3107059}" type="pres">
      <dgm:prSet presAssocID="{BCEC874B-1CEA-40C5-AD6B-98618608198A}" presName="node" presStyleLbl="node1" presStyleIdx="0" presStyleCnt="2" custScaleY="63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4E9F9B-3167-431B-8490-5101DD2BE7AC}" type="pres">
      <dgm:prSet presAssocID="{699B38D9-393D-4FDF-9B66-98F3474CA7CC}" presName="sibTrans" presStyleLbl="sibTrans2D1" presStyleIdx="0" presStyleCnt="1" custLinFactNeighborX="733" custLinFactNeighborY="3748"/>
      <dgm:spPr/>
    </dgm:pt>
    <dgm:pt modelId="{D10E239C-443E-40BB-9940-EDB56EB00722}" type="pres">
      <dgm:prSet presAssocID="{699B38D9-393D-4FDF-9B66-98F3474CA7CC}" presName="connectorText" presStyleLbl="sibTrans2D1" presStyleIdx="0" presStyleCnt="1"/>
      <dgm:spPr/>
    </dgm:pt>
    <dgm:pt modelId="{5E294DDF-C52C-41DD-8E68-17ACBAA722BB}" type="pres">
      <dgm:prSet presAssocID="{CD243E60-CE33-4BC1-8697-EE18E5997B9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BEB54E-8F58-4FBA-A3ED-F7EFAD145BC0}" type="presOf" srcId="{B0D4D4A3-03B6-404E-859B-0B49962BB6AE}" destId="{D38ED9C8-3031-4A19-AEB3-75E462CDB2D4}" srcOrd="0" destOrd="0" presId="urn:microsoft.com/office/officeart/2005/8/layout/process2"/>
    <dgm:cxn modelId="{85FF7AA8-5E37-4684-8525-B951150F606B}" type="presOf" srcId="{BCEC874B-1CEA-40C5-AD6B-98618608198A}" destId="{FABC465C-C633-4C4D-B070-CEECB3107059}" srcOrd="0" destOrd="0" presId="urn:microsoft.com/office/officeart/2005/8/layout/process2"/>
    <dgm:cxn modelId="{5095A63D-ED0B-4EEF-9E94-BCDDF134338B}" type="presOf" srcId="{699B38D9-393D-4FDF-9B66-98F3474CA7CC}" destId="{D10E239C-443E-40BB-9940-EDB56EB00722}" srcOrd="1" destOrd="0" presId="urn:microsoft.com/office/officeart/2005/8/layout/process2"/>
    <dgm:cxn modelId="{8F442FB7-FB1C-4BDF-8794-5B23B3A5E073}" type="presOf" srcId="{CD243E60-CE33-4BC1-8697-EE18E5997B91}" destId="{5E294DDF-C52C-41DD-8E68-17ACBAA722BB}" srcOrd="0" destOrd="0" presId="urn:microsoft.com/office/officeart/2005/8/layout/process2"/>
    <dgm:cxn modelId="{A3D50B0C-D0F8-4434-97F2-5E3462327DC1}" srcId="{B0D4D4A3-03B6-404E-859B-0B49962BB6AE}" destId="{CD243E60-CE33-4BC1-8697-EE18E5997B91}" srcOrd="1" destOrd="0" parTransId="{958C0AD1-2610-48DC-A6C3-13EA4845AD2B}" sibTransId="{6621DDC7-346E-446E-9EB7-22EA1642A5D7}"/>
    <dgm:cxn modelId="{8C25C910-804A-43CE-942C-ABE914DE5487}" type="presOf" srcId="{699B38D9-393D-4FDF-9B66-98F3474CA7CC}" destId="{9C4E9F9B-3167-431B-8490-5101DD2BE7AC}" srcOrd="0" destOrd="0" presId="urn:microsoft.com/office/officeart/2005/8/layout/process2"/>
    <dgm:cxn modelId="{5F2C8B5B-05B6-437B-A20A-F0D9FF6B3E36}" srcId="{B0D4D4A3-03B6-404E-859B-0B49962BB6AE}" destId="{BCEC874B-1CEA-40C5-AD6B-98618608198A}" srcOrd="0" destOrd="0" parTransId="{F8826672-BEAD-4C8F-A77D-D5503BA7D039}" sibTransId="{699B38D9-393D-4FDF-9B66-98F3474CA7CC}"/>
    <dgm:cxn modelId="{4F4615D1-B203-43E3-AA40-4F9D31BA8822}" type="presParOf" srcId="{D38ED9C8-3031-4A19-AEB3-75E462CDB2D4}" destId="{FABC465C-C633-4C4D-B070-CEECB3107059}" srcOrd="0" destOrd="0" presId="urn:microsoft.com/office/officeart/2005/8/layout/process2"/>
    <dgm:cxn modelId="{89BD0EAB-FB80-45C6-B46F-49120F5A2716}" type="presParOf" srcId="{D38ED9C8-3031-4A19-AEB3-75E462CDB2D4}" destId="{9C4E9F9B-3167-431B-8490-5101DD2BE7AC}" srcOrd="1" destOrd="0" presId="urn:microsoft.com/office/officeart/2005/8/layout/process2"/>
    <dgm:cxn modelId="{F47921C6-869A-4790-9675-98A52D454BF3}" type="presParOf" srcId="{9C4E9F9B-3167-431B-8490-5101DD2BE7AC}" destId="{D10E239C-443E-40BB-9940-EDB56EB00722}" srcOrd="0" destOrd="0" presId="urn:microsoft.com/office/officeart/2005/8/layout/process2"/>
    <dgm:cxn modelId="{EFC74D41-D8AD-46FB-92D4-6325242684C5}" type="presParOf" srcId="{D38ED9C8-3031-4A19-AEB3-75E462CDB2D4}" destId="{5E294DDF-C52C-41DD-8E68-17ACBAA722BB}" srcOrd="2" destOrd="0" presId="urn:microsoft.com/office/officeart/2005/8/layout/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F6D4B-615D-4447-9C9F-A309167781EE}" type="datetimeFigureOut">
              <a:rPr lang="ru-RU" smtClean="0"/>
              <a:t>16.09.2014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3F17E-D019-4D6F-904D-FA83F9880C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3F17E-D019-4D6F-904D-FA83F9880C57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QuickStyle" Target="../diagrams/quickStyle4.xml"/><Relationship Id="rId3" Type="http://schemas.openxmlformats.org/officeDocument/2006/relationships/diagramData" Target="../diagrams/data2.xml"/><Relationship Id="rId7" Type="http://schemas.openxmlformats.org/officeDocument/2006/relationships/diagramData" Target="../diagrams/data3.xml"/><Relationship Id="rId12" Type="http://schemas.openxmlformats.org/officeDocument/2006/relationships/diagramLayout" Target="../diagrams/layou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Data" Target="../diagrams/data4.xml"/><Relationship Id="rId5" Type="http://schemas.openxmlformats.org/officeDocument/2006/relationships/diagramQuickStyle" Target="../diagrams/quickStyle2.xml"/><Relationship Id="rId10" Type="http://schemas.openxmlformats.org/officeDocument/2006/relationships/diagramColors" Target="../diagrams/colors3.xml"/><Relationship Id="rId4" Type="http://schemas.openxmlformats.org/officeDocument/2006/relationships/diagramLayout" Target="../diagrams/layout2.xml"/><Relationship Id="rId9" Type="http://schemas.openxmlformats.org/officeDocument/2006/relationships/diagramQuickStyle" Target="../diagrams/quickStyle3.xml"/><Relationship Id="rId14" Type="http://schemas.openxmlformats.org/officeDocument/2006/relationships/diagramColors" Target="../diagrams/colors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quot;В Страну Знаний.&quot; )2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0" y="190500"/>
            <a:ext cx="6667500" cy="66675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Bookman Old Style" pitchFamily="18" charset="0"/>
              </a:rPr>
              <a:t>Особенности развития математических представлений у старших дошкольников с нарушением зрения.</a:t>
            </a:r>
            <a:endParaRPr lang="ru-RU" sz="36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86190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Учитель-тифлопедагог</a:t>
            </a:r>
          </a:p>
          <a:p>
            <a:pPr algn="l"/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Перфильева М.С.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quot;В Страну Знаний.&quot; )2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0" y="190500"/>
            <a:ext cx="6667500" cy="6667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500042"/>
            <a:ext cx="5643602" cy="279963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lant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нимание!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РЭМП</a:t>
            </a:r>
            <a:endParaRPr lang="ru-RU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785918" y="142873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Развитие восприятия формы.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786050" y="785794"/>
            <a:ext cx="3200400" cy="500066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Практические действия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571472" y="1785926"/>
            <a:ext cx="1643074" cy="4572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ощупывание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857488" y="1785926"/>
            <a:ext cx="1714512" cy="1500198"/>
          </a:xfrm>
          <a:prstGeom prst="rect">
            <a:avLst/>
          </a:prstGeom>
          <a:solidFill>
            <a:schemeClr val="bg2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Наложение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сопоставление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фигур.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5072066" y="1785926"/>
            <a:ext cx="1485900" cy="5715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Обведение по контуру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929454" y="1357298"/>
            <a:ext cx="1928826" cy="142876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Самостоятельное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рисование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фигур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 flipH="1">
            <a:off x="1643042" y="1285860"/>
            <a:ext cx="1143008" cy="514348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H="1">
            <a:off x="3837621" y="1285860"/>
            <a:ext cx="45719" cy="428628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6000760" y="1142984"/>
            <a:ext cx="1857388" cy="214314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5643570" y="1285860"/>
            <a:ext cx="71438" cy="500066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2428860" y="3714752"/>
            <a:ext cx="4229100" cy="4572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Речевая и внеречевая формы действия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357158" y="4714884"/>
            <a:ext cx="1485900" cy="8001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Узнавание и называние фигуры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2143108" y="4572008"/>
            <a:ext cx="3071834" cy="100013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Узнавание знакомых фигур в натуральном предмете (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предм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. изображении)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5429256" y="4714884"/>
            <a:ext cx="1700214" cy="100013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Группировка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предметов по форме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6929454" y="3857628"/>
            <a:ext cx="1971676" cy="5715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Комбинирование форм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1357290" y="4071942"/>
            <a:ext cx="1071570" cy="64294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3607587" y="4321975"/>
            <a:ext cx="35719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14347" idx="0"/>
          </p:cNvCxnSpPr>
          <p:nvPr/>
        </p:nvCxnSpPr>
        <p:spPr>
          <a:xfrm rot="16200000" flipH="1">
            <a:off x="5961468" y="4396989"/>
            <a:ext cx="571502" cy="642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4348" idx="1"/>
          </p:cNvCxnSpPr>
          <p:nvPr/>
        </p:nvCxnSpPr>
        <p:spPr>
          <a:xfrm rot="10800000">
            <a:off x="6643702" y="4071942"/>
            <a:ext cx="285752" cy="714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Line 14"/>
          <p:cNvSpPr>
            <a:spLocks noChangeShapeType="1"/>
          </p:cNvSpPr>
          <p:nvPr/>
        </p:nvSpPr>
        <p:spPr bwMode="auto">
          <a:xfrm flipH="1">
            <a:off x="2071670" y="4143380"/>
            <a:ext cx="2386022" cy="428628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>
            <a:off x="4643438" y="4143380"/>
            <a:ext cx="1143008" cy="35719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>
            <a:off x="5286380" y="4143380"/>
            <a:ext cx="2428892" cy="35719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 flipH="1">
            <a:off x="2428860" y="1428736"/>
            <a:ext cx="1857388" cy="857256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4429124" y="1428736"/>
            <a:ext cx="2571768" cy="35719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Развитие восприятия величины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643174" y="1000108"/>
            <a:ext cx="3200400" cy="428628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Практические действия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7158" y="1714488"/>
            <a:ext cx="2071702" cy="12573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Измерение величины с помощью наложения или прикладывания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571868" y="1928802"/>
            <a:ext cx="2171704" cy="10287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Использование простых мерок при измерении предмета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86578" y="1785926"/>
            <a:ext cx="1828800" cy="10287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Группировка предметов по заданному признаку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285984" y="3571876"/>
            <a:ext cx="4457700" cy="571504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Речевая и внеречевая формы действия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428596" y="4572008"/>
            <a:ext cx="1857388" cy="1285884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Подбор одинаковых величин по образцу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2714612" y="4643446"/>
            <a:ext cx="2071702" cy="100013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Расположение по возрастающей и убывающей величине.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5286380" y="4500570"/>
            <a:ext cx="1628776" cy="12573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Закрепление названий за предметами разной величины.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7143768" y="4572008"/>
            <a:ext cx="1828800" cy="100013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Сопоставление частей и деталей по величине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4357686" y="1428736"/>
            <a:ext cx="71438" cy="500066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4529129" y="4143380"/>
            <a:ext cx="45719" cy="571504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Развитие зрительно-пространственного восприятия.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428992" y="1214422"/>
            <a:ext cx="1943100" cy="428628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</a:rPr>
              <a:t>Р З П 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0" y="2143116"/>
          <a:ext cx="3071802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3071802" y="2285992"/>
          <a:ext cx="2286016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4857752" y="3714752"/>
            <a:ext cx="2071702" cy="2643206"/>
            <a:chOff x="12432" y="0"/>
            <a:chExt cx="2314591" cy="2686069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12432" y="0"/>
              <a:ext cx="2314591" cy="268606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50094" y="37662"/>
              <a:ext cx="2239267" cy="1909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endParaRPr lang="ru-RU" b="1" dirty="0" smtClean="0">
                <a:solidFill>
                  <a:srgbClr val="002060"/>
                </a:solidFill>
              </a:endParaRPr>
            </a:p>
            <a:p>
              <a:endParaRPr lang="ru-RU" b="1" dirty="0" smtClean="0">
                <a:solidFill>
                  <a:srgbClr val="002060"/>
                </a:solidFill>
              </a:endParaRPr>
            </a:p>
            <a:p>
              <a:endParaRPr lang="ru-RU" b="1" dirty="0" smtClean="0">
                <a:solidFill>
                  <a:srgbClr val="002060"/>
                </a:solidFill>
              </a:endParaRPr>
            </a:p>
            <a:p>
              <a:endParaRPr lang="ru-RU" b="1" dirty="0" smtClean="0">
                <a:solidFill>
                  <a:srgbClr val="002060"/>
                </a:solidFill>
              </a:endParaRPr>
            </a:p>
            <a:p>
              <a:endParaRPr lang="ru-RU" b="1" dirty="0" smtClean="0">
                <a:solidFill>
                  <a:srgbClr val="002060"/>
                </a:solidFill>
              </a:endParaRPr>
            </a:p>
            <a:p>
              <a:endParaRPr lang="ru-RU" b="1" dirty="0" smtClean="0">
                <a:solidFill>
                  <a:srgbClr val="002060"/>
                </a:solidFill>
              </a:endParaRPr>
            </a:p>
            <a:p>
              <a:endParaRPr lang="ru-RU" b="1" dirty="0" smtClean="0">
                <a:solidFill>
                  <a:srgbClr val="002060"/>
                </a:solidFill>
              </a:endParaRPr>
            </a:p>
            <a:p>
              <a:r>
                <a:rPr lang="ru-RU" b="1" dirty="0" smtClean="0">
                  <a:solidFill>
                    <a:srgbClr val="002060"/>
                  </a:solidFill>
                </a:rPr>
                <a:t>Поиск </a:t>
              </a:r>
              <a:r>
                <a:rPr lang="ru-RU" b="1" dirty="0" smtClean="0">
                  <a:solidFill>
                    <a:srgbClr val="002060"/>
                  </a:solidFill>
                </a:rPr>
                <a:t>в </a:t>
              </a:r>
              <a:r>
                <a:rPr lang="ru-RU" b="1" dirty="0" smtClean="0">
                  <a:solidFill>
                    <a:srgbClr val="002060"/>
                  </a:solidFill>
                </a:rPr>
                <a:t>заданном пространстве </a:t>
              </a:r>
              <a:r>
                <a:rPr lang="ru-RU" b="1" dirty="0" smtClean="0">
                  <a:solidFill>
                    <a:srgbClr val="002060"/>
                  </a:solidFill>
                </a:rPr>
                <a:t>объектов заданной формы (</a:t>
              </a:r>
              <a:r>
                <a:rPr lang="ru-RU" b="1" dirty="0" smtClean="0">
                  <a:solidFill>
                    <a:srgbClr val="002060"/>
                  </a:solidFill>
                </a:rPr>
                <a:t>цвета, </a:t>
              </a:r>
              <a:r>
                <a:rPr lang="ru-RU" b="1" dirty="0" smtClean="0">
                  <a:solidFill>
                    <a:srgbClr val="002060"/>
                  </a:solidFill>
                </a:rPr>
                <a:t>величины, </a:t>
              </a:r>
              <a:r>
                <a:rPr lang="ru-RU" b="1" dirty="0" smtClean="0">
                  <a:solidFill>
                    <a:srgbClr val="002060"/>
                  </a:solidFill>
                </a:rPr>
                <a:t>пространственного </a:t>
              </a:r>
              <a:r>
                <a:rPr lang="ru-RU" b="1" dirty="0" smtClean="0">
                  <a:solidFill>
                    <a:srgbClr val="002060"/>
                  </a:solidFill>
                </a:rPr>
                <a:t>положения) </a:t>
              </a:r>
              <a:endParaRPr lang="ru-RU" dirty="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12" name="Схема 11"/>
          <p:cNvGraphicFramePr/>
          <p:nvPr/>
        </p:nvGraphicFramePr>
        <p:xfrm>
          <a:off x="7072330" y="1500174"/>
          <a:ext cx="207167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cxnSp>
        <p:nvCxnSpPr>
          <p:cNvPr id="15" name="Прямая со стрелкой 14"/>
          <p:cNvCxnSpPr/>
          <p:nvPr/>
        </p:nvCxnSpPr>
        <p:spPr>
          <a:xfrm rot="10800000" flipV="1">
            <a:off x="2238744" y="1643050"/>
            <a:ext cx="1476000" cy="4286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4000496" y="2000240"/>
            <a:ext cx="57150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4643438" y="1857364"/>
            <a:ext cx="2000264" cy="17145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143504" y="1643050"/>
            <a:ext cx="1785950" cy="14287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4786346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 r="48740"/>
          <a:stretch>
            <a:fillRect/>
          </a:stretch>
        </p:blipFill>
        <p:spPr bwMode="auto">
          <a:xfrm>
            <a:off x="5072066" y="357166"/>
            <a:ext cx="3906843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478155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214422"/>
            <a:ext cx="400052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214942" y="642918"/>
            <a:ext cx="3672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Объемные геометрические фигуры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 l="3437" t="5396" r="4687" b="8273"/>
          <a:stretch>
            <a:fillRect/>
          </a:stretch>
        </p:blipFill>
        <p:spPr bwMode="auto">
          <a:xfrm>
            <a:off x="3286084" y="1000108"/>
            <a:ext cx="5857916" cy="426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571480"/>
            <a:ext cx="3357554" cy="53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214290"/>
            <a:ext cx="2730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 словесной инструкции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642918"/>
            <a:ext cx="1082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 схеме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357298"/>
            <a:ext cx="314324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304887"/>
            <a:ext cx="2928958" cy="4100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flipH="1">
            <a:off x="1142976" y="785794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Графический диктант</a:t>
            </a:r>
            <a:endParaRPr lang="ru-RU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32" y="785794"/>
            <a:ext cx="1960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Продолжи узор</a:t>
            </a:r>
            <a:endParaRPr lang="ru-RU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205</Words>
  <PresentationFormat>Экран (4:3)</PresentationFormat>
  <Paragraphs>63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Особенности развития математических представлений у старших дошкольников с нарушением зрения.</vt:lpstr>
      <vt:lpstr>РЭМП</vt:lpstr>
      <vt:lpstr>Развитие восприятия формы. </vt:lpstr>
      <vt:lpstr>Развитие восприятия величины </vt:lpstr>
      <vt:lpstr>Развитие зрительно-пространственного восприятия.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развития математических представлений у старших дошкольников с нарушением зрения.</dc:title>
  <cp:lastModifiedBy>User</cp:lastModifiedBy>
  <cp:revision>9</cp:revision>
  <dcterms:modified xsi:type="dcterms:W3CDTF">2014-09-16T15:22:28Z</dcterms:modified>
</cp:coreProperties>
</file>